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80F0A2-66DC-EBD5-BE00-79E0FF8F1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3A424-2700-4AD3-B4B1-164D332AC53E}" type="datetimeFigureOut">
              <a:rPr lang="en-US" smtClean="0"/>
              <a:t>1/4/2026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E36D56-BD52-3874-3E5D-D372A715B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2637CF-09DF-7C47-DA89-A93B7FAF5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6BCBE-D21A-4E8C-A083-D84FCB28BB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681316-3221-7E03-DC58-3206726832AC}"/>
              </a:ext>
            </a:extLst>
          </p:cNvPr>
          <p:cNvSpPr txBox="1"/>
          <p:nvPr userDrawn="1"/>
        </p:nvSpPr>
        <p:spPr>
          <a:xfrm>
            <a:off x="9621578" y="-645"/>
            <a:ext cx="28317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bg2"/>
                </a:solidFill>
              </a:rPr>
              <a:t>Pritammishra.com</a:t>
            </a:r>
          </a:p>
        </p:txBody>
      </p:sp>
    </p:spTree>
    <p:extLst>
      <p:ext uri="{BB962C8B-B14F-4D97-AF65-F5344CB8AC3E}">
        <p14:creationId xmlns:p14="http://schemas.microsoft.com/office/powerpoint/2010/main" val="724629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DB5261-3833-F5E2-2329-F2038CEE6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3A424-2700-4AD3-B4B1-164D332AC53E}" type="datetimeFigureOut">
              <a:rPr lang="en-US" smtClean="0"/>
              <a:t>1/4/2026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325637-E24F-DEFD-ACBF-1907B3097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B5B083-BA7E-58B2-7A50-219248B89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6BCBE-D21A-4E8C-A083-D84FCB28B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694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82CC5-6B70-2A19-8CB3-58E49D740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6A7B60-326E-B305-9392-4DB836B2B2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658B35-9739-5371-5A32-50265886F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3A424-2700-4AD3-B4B1-164D332AC53E}" type="datetimeFigureOut">
              <a:rPr lang="en-US" smtClean="0"/>
              <a:t>1/4/2026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F90683-610A-DCC3-B0F0-0F356EC39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6A611E-12D2-0858-91A5-5D6343D00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6BCBE-D21A-4E8C-A083-D84FCB28B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362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26366-9C87-68FC-19D6-C0A85393A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D962C6-7C59-7ADB-4872-F15C3C8DFE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9DD1ED-ECE5-44C9-63D5-94CE2F6BAD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0B84D3-1FC6-0128-A3DF-9F9D15EC6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3A424-2700-4AD3-B4B1-164D332AC53E}" type="datetimeFigureOut">
              <a:rPr lang="en-US" smtClean="0"/>
              <a:t>1/4/2026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C8E1B7-7852-B5BF-5532-35156ED33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4760B1-3C67-8F31-74E2-A810C2517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6BCBE-D21A-4E8C-A083-D84FCB28B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273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34112-71FD-EA07-1D81-7497D6081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DC8217-591E-19BB-0A52-890EC0837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6857A1-69C9-B212-3F23-026FEFF794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3736D4-5326-C3D6-D2D6-86BB2309D0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56DAAC-93C2-AE78-C113-7DB0E3B80E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23647E7-E061-4387-AD71-2CE947B6B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3A424-2700-4AD3-B4B1-164D332AC53E}" type="datetimeFigureOut">
              <a:rPr lang="en-US" smtClean="0"/>
              <a:t>1/4/2026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632949-F9DA-AD49-D0F4-4BE1F5A5F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0E5178-708E-5AF1-3612-D7E814549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6BCBE-D21A-4E8C-A083-D84FCB28B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793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30F50-2AED-48B7-B7AC-1D65C2C3A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AAB264-C8BB-D45E-7F15-05517E9EB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3A424-2700-4AD3-B4B1-164D332AC53E}" type="datetimeFigureOut">
              <a:rPr lang="en-US" smtClean="0"/>
              <a:t>1/4/2026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DD04DD-E2F6-1CF1-DF33-70C622723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FB971C-BF9E-5224-749E-A3D30CF76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6BCBE-D21A-4E8C-A083-D84FCB28B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241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D44E76-BE19-E34B-5068-647256B40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3A424-2700-4AD3-B4B1-164D332AC53E}" type="datetimeFigureOut">
              <a:rPr lang="en-US" smtClean="0"/>
              <a:t>1/4/2026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CE4953-AFB6-7E7A-CDEA-CAE157BEB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750097-9547-0CB9-DD12-B10B96133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6BCBE-D21A-4E8C-A083-D84FCB28B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31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CE2B3-35A6-4A06-6898-0D94D54CA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FE5E62-A680-52BC-6315-22182BDF20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534E71-AD9A-BC8E-79F0-5B8A0FAD34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33D154-B245-3AC0-BCCD-31B37A033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3A424-2700-4AD3-B4B1-164D332AC53E}" type="datetimeFigureOut">
              <a:rPr lang="en-US" smtClean="0"/>
              <a:t>1/4/2026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385853-0BD0-51F1-A67B-0D0201499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E9755A-46D2-4353-4716-F68A72B73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6BCBE-D21A-4E8C-A083-D84FCB28B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645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303E9-6AF1-FADD-5668-C76140206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B96158-3051-6B93-163B-FD0509C077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18C1CD-1483-1DAA-5918-11D257B5E9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DE5FBA-6218-F759-5475-18A15F5B4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3A424-2700-4AD3-B4B1-164D332AC53E}" type="datetimeFigureOut">
              <a:rPr lang="en-US" smtClean="0"/>
              <a:t>1/4/2026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1BA294-88DC-1472-05B8-63CECB676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15FA00-A1F3-2651-7D9F-C4DDF8283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6BCBE-D21A-4E8C-A083-D84FCB28B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571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3C7B4-F650-097A-F4B6-1C49CCCD6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FECF1C-D517-58A3-EA2F-A3062949EB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0110E4-9592-5DA4-BDBE-35563EA65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3A424-2700-4AD3-B4B1-164D332AC53E}" type="datetimeFigureOut">
              <a:rPr lang="en-US" smtClean="0"/>
              <a:t>1/4/2026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C53DF9-918F-0496-C9EC-FBE4A111B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3838D4-C00E-B8AF-866A-AD9A986CA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6BCBE-D21A-4E8C-A083-D84FCB28B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618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9D9A689-F635-5587-619E-0444FEF885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F18D4F-F9D0-C0C4-FCB5-FEA76AC13B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7DD848-F3CE-15DA-782D-C0C70A7D7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3A424-2700-4AD3-B4B1-164D332AC53E}" type="datetimeFigureOut">
              <a:rPr lang="en-US" smtClean="0"/>
              <a:t>1/4/2026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8E4719-C9D5-8A32-E533-964F6C310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995303-82AE-51AF-E69C-77954A1D8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6BCBE-D21A-4E8C-A083-D84FCB28B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580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539ECB-8EE0-2E70-8245-D53049520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EAEEDA-8E69-E2F4-669F-7AFDB8BDAA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6E3B49-8524-BCA2-28A3-E6AD650266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E3A424-2700-4AD3-B4B1-164D332AC53E}" type="datetimeFigureOut">
              <a:rPr lang="en-US" smtClean="0"/>
              <a:t>1/4/2026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D044D1-1C6D-7FD3-3E9D-D45CE1B9B3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C2C0AF-ECA8-A32C-7C6E-72F234B0DD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B6BCBE-D21A-4E8C-A083-D84FCB28B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036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DDE4303-D93A-8B49-4B28-5B07450B0F83}"/>
              </a:ext>
            </a:extLst>
          </p:cNvPr>
          <p:cNvSpPr txBox="1"/>
          <p:nvPr/>
        </p:nvSpPr>
        <p:spPr>
          <a:xfrm>
            <a:off x="2536722" y="2477729"/>
            <a:ext cx="79346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SOMEWHAT WEIRD THOUGHTS</a:t>
            </a:r>
          </a:p>
        </p:txBody>
      </p:sp>
    </p:spTree>
    <p:extLst>
      <p:ext uri="{BB962C8B-B14F-4D97-AF65-F5344CB8AC3E}">
        <p14:creationId xmlns:p14="http://schemas.microsoft.com/office/powerpoint/2010/main" val="269091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8B5C2E9-FB84-124C-AFAA-C0CDDFBAD1A1}"/>
              </a:ext>
            </a:extLst>
          </p:cNvPr>
          <p:cNvSpPr txBox="1"/>
          <p:nvPr/>
        </p:nvSpPr>
        <p:spPr>
          <a:xfrm>
            <a:off x="117987" y="167148"/>
            <a:ext cx="79346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STARTING A REALITY SHOW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A83F71-38ED-D2C7-78BD-0C337F755F44}"/>
              </a:ext>
            </a:extLst>
          </p:cNvPr>
          <p:cNvSpPr txBox="1"/>
          <p:nvPr/>
        </p:nvSpPr>
        <p:spPr>
          <a:xfrm>
            <a:off x="117987" y="1071716"/>
            <a:ext cx="101960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EX-FACTOR : All your ex’s at one place.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B8178D-6C5C-A471-8148-D60B6BA86A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3316" y="2131660"/>
            <a:ext cx="2581987" cy="189391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D691358-571C-64CF-396F-BEF997FC81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35" y="4402702"/>
            <a:ext cx="5395944" cy="202347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BD17246-17D1-B31F-B631-BF3B777CF436}"/>
              </a:ext>
            </a:extLst>
          </p:cNvPr>
          <p:cNvSpPr txBox="1"/>
          <p:nvPr/>
        </p:nvSpPr>
        <p:spPr>
          <a:xfrm>
            <a:off x="2113934" y="2654710"/>
            <a:ext cx="16901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One word about me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92D53D-4452-4F87-C8F3-2645834A0D06}"/>
              </a:ext>
            </a:extLst>
          </p:cNvPr>
          <p:cNvSpPr txBox="1"/>
          <p:nvPr/>
        </p:nvSpPr>
        <p:spPr>
          <a:xfrm>
            <a:off x="1621812" y="2285378"/>
            <a:ext cx="1337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Round-01</a:t>
            </a:r>
          </a:p>
        </p:txBody>
      </p:sp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20568FA8-97DB-2177-D26E-AB8EC99E55EB}"/>
              </a:ext>
            </a:extLst>
          </p:cNvPr>
          <p:cNvSpPr/>
          <p:nvPr/>
        </p:nvSpPr>
        <p:spPr>
          <a:xfrm>
            <a:off x="776748" y="3795252"/>
            <a:ext cx="934065" cy="688258"/>
          </a:xfrm>
          <a:prstGeom prst="wedgeEllipseCallout">
            <a:avLst>
              <a:gd name="adj1" fmla="val 4430"/>
              <a:gd name="adj2" fmla="val 73929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Jerk!</a:t>
            </a:r>
          </a:p>
        </p:txBody>
      </p:sp>
      <p:sp>
        <p:nvSpPr>
          <p:cNvPr id="11" name="Speech Bubble: Oval 10">
            <a:extLst>
              <a:ext uri="{FF2B5EF4-FFF2-40B4-BE49-F238E27FC236}">
                <a16:creationId xmlns:a16="http://schemas.microsoft.com/office/drawing/2014/main" id="{741BB8AB-0F45-838A-E92F-662F16832CD6}"/>
              </a:ext>
            </a:extLst>
          </p:cNvPr>
          <p:cNvSpPr/>
          <p:nvPr/>
        </p:nvSpPr>
        <p:spPr>
          <a:xfrm>
            <a:off x="1789471" y="3795252"/>
            <a:ext cx="1117909" cy="647854"/>
          </a:xfrm>
          <a:prstGeom prst="wedgeEllipseCallout">
            <a:avLst>
              <a:gd name="adj1" fmla="val -22781"/>
              <a:gd name="adj2" fmla="val 81871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Weirdo</a:t>
            </a:r>
          </a:p>
        </p:txBody>
      </p:sp>
      <p:sp>
        <p:nvSpPr>
          <p:cNvPr id="12" name="Speech Bubble: Oval 11">
            <a:extLst>
              <a:ext uri="{FF2B5EF4-FFF2-40B4-BE49-F238E27FC236}">
                <a16:creationId xmlns:a16="http://schemas.microsoft.com/office/drawing/2014/main" id="{BD6326AA-736B-5794-9F85-46D81DDC53F5}"/>
              </a:ext>
            </a:extLst>
          </p:cNvPr>
          <p:cNvSpPr/>
          <p:nvPr/>
        </p:nvSpPr>
        <p:spPr>
          <a:xfrm>
            <a:off x="2907380" y="4210972"/>
            <a:ext cx="1177923" cy="330068"/>
          </a:xfrm>
          <a:prstGeom prst="wedgeEllipseCallout">
            <a:avLst>
              <a:gd name="adj1" fmla="val -22781"/>
              <a:gd name="adj2" fmla="val 81871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………</a:t>
            </a:r>
          </a:p>
        </p:txBody>
      </p:sp>
      <p:sp>
        <p:nvSpPr>
          <p:cNvPr id="13" name="Speech Bubble: Oval 12">
            <a:extLst>
              <a:ext uri="{FF2B5EF4-FFF2-40B4-BE49-F238E27FC236}">
                <a16:creationId xmlns:a16="http://schemas.microsoft.com/office/drawing/2014/main" id="{89E27910-9684-A571-EA5F-A76FE862909C}"/>
              </a:ext>
            </a:extLst>
          </p:cNvPr>
          <p:cNvSpPr/>
          <p:nvPr/>
        </p:nvSpPr>
        <p:spPr>
          <a:xfrm>
            <a:off x="3677264" y="1892878"/>
            <a:ext cx="2525376" cy="619015"/>
          </a:xfrm>
          <a:prstGeom prst="wedgeEllipseCallout">
            <a:avLst>
              <a:gd name="adj1" fmla="val -42216"/>
              <a:gd name="adj2" fmla="val 56457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Enough!, let’s go to next round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130792E-BF6B-F9BF-3DA6-6A6F802299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8945" y="1939930"/>
            <a:ext cx="2581987" cy="189391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591D573-6C20-D68C-8EA2-DD3B740443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9860" y="4515773"/>
            <a:ext cx="5395944" cy="202347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1BF2FB9-7ED5-B47D-4455-C7DDD20ED83D}"/>
              </a:ext>
            </a:extLst>
          </p:cNvPr>
          <p:cNvSpPr txBox="1"/>
          <p:nvPr/>
        </p:nvSpPr>
        <p:spPr>
          <a:xfrm>
            <a:off x="7447441" y="2093648"/>
            <a:ext cx="1337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Round-02</a:t>
            </a:r>
          </a:p>
        </p:txBody>
      </p:sp>
      <p:sp>
        <p:nvSpPr>
          <p:cNvPr id="18" name="Speech Bubble: Oval 17">
            <a:extLst>
              <a:ext uri="{FF2B5EF4-FFF2-40B4-BE49-F238E27FC236}">
                <a16:creationId xmlns:a16="http://schemas.microsoft.com/office/drawing/2014/main" id="{B1D002A4-F1DB-0AE0-2C33-B2C794798659}"/>
              </a:ext>
            </a:extLst>
          </p:cNvPr>
          <p:cNvSpPr/>
          <p:nvPr/>
        </p:nvSpPr>
        <p:spPr>
          <a:xfrm>
            <a:off x="6749860" y="3681443"/>
            <a:ext cx="2496358" cy="688258"/>
          </a:xfrm>
          <a:prstGeom prst="wedgeEllipseCallout">
            <a:avLst>
              <a:gd name="adj1" fmla="val -17362"/>
              <a:gd name="adj2" fmla="val 113929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 mins, foreplay included!</a:t>
            </a:r>
          </a:p>
        </p:txBody>
      </p:sp>
      <p:sp>
        <p:nvSpPr>
          <p:cNvPr id="21" name="Speech Bubble: Oval 20">
            <a:extLst>
              <a:ext uri="{FF2B5EF4-FFF2-40B4-BE49-F238E27FC236}">
                <a16:creationId xmlns:a16="http://schemas.microsoft.com/office/drawing/2014/main" id="{AEFF89EF-CADD-AAEB-DE11-5BB8BC69DCFD}"/>
              </a:ext>
            </a:extLst>
          </p:cNvPr>
          <p:cNvSpPr/>
          <p:nvPr/>
        </p:nvSpPr>
        <p:spPr>
          <a:xfrm>
            <a:off x="9502893" y="1701148"/>
            <a:ext cx="2581987" cy="619015"/>
          </a:xfrm>
          <a:prstGeom prst="wedgeEllipseCallout">
            <a:avLst>
              <a:gd name="adj1" fmla="val -42216"/>
              <a:gd name="adj2" fmla="val 56457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Enough!, show cancelled, f**off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F185C2C-F674-6907-136C-F1BB9429A725}"/>
              </a:ext>
            </a:extLst>
          </p:cNvPr>
          <p:cNvCxnSpPr/>
          <p:nvPr/>
        </p:nvCxnSpPr>
        <p:spPr>
          <a:xfrm>
            <a:off x="6508955" y="1701148"/>
            <a:ext cx="0" cy="48381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99951D6F-4EC2-276E-A121-B5B1A0005695}"/>
              </a:ext>
            </a:extLst>
          </p:cNvPr>
          <p:cNvSpPr txBox="1"/>
          <p:nvPr/>
        </p:nvSpPr>
        <p:spPr>
          <a:xfrm>
            <a:off x="7556089" y="2542090"/>
            <a:ext cx="1690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Me in bed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2A1CBBD-0FC6-221A-8018-069050810C23}"/>
              </a:ext>
            </a:extLst>
          </p:cNvPr>
          <p:cNvSpPr txBox="1"/>
          <p:nvPr/>
        </p:nvSpPr>
        <p:spPr>
          <a:xfrm>
            <a:off x="9621578" y="-645"/>
            <a:ext cx="28317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bg2"/>
                </a:solidFill>
              </a:rPr>
              <a:t>Pritammishra.com</a:t>
            </a:r>
          </a:p>
        </p:txBody>
      </p:sp>
    </p:spTree>
    <p:extLst>
      <p:ext uri="{BB962C8B-B14F-4D97-AF65-F5344CB8AC3E}">
        <p14:creationId xmlns:p14="http://schemas.microsoft.com/office/powerpoint/2010/main" val="834290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14A8EFE-B233-3141-6DB5-5E124EB3A7AF}"/>
              </a:ext>
            </a:extLst>
          </p:cNvPr>
          <p:cNvSpPr txBox="1"/>
          <p:nvPr/>
        </p:nvSpPr>
        <p:spPr>
          <a:xfrm>
            <a:off x="101023" y="386843"/>
            <a:ext cx="101960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>
                <a:latin typeface="Courier New" panose="02070309020205020404" pitchFamily="49" charset="0"/>
                <a:cs typeface="Courier New" panose="02070309020205020404" pitchFamily="49" charset="0"/>
              </a:rPr>
              <a:t>Creating Voodoo 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doll of a voodoo doll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18BD3A77-2CC1-7488-D10E-33F8D97D81E9}"/>
              </a:ext>
            </a:extLst>
          </p:cNvPr>
          <p:cNvSpPr/>
          <p:nvPr/>
        </p:nvSpPr>
        <p:spPr>
          <a:xfrm>
            <a:off x="4119716" y="3429000"/>
            <a:ext cx="1484671" cy="73987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89687FD-E055-12A3-5B12-11C9B86BBA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987" y="2495782"/>
            <a:ext cx="2480395" cy="186643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460ECF3-A653-727D-C2CD-72761A9DD3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4900" y="3216813"/>
            <a:ext cx="1676634" cy="196242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67CA673-BFA3-54DC-1F51-AEB0CDBB0D0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796" r="10491"/>
          <a:stretch>
            <a:fillRect/>
          </a:stretch>
        </p:blipFill>
        <p:spPr>
          <a:xfrm>
            <a:off x="2466132" y="2394271"/>
            <a:ext cx="757085" cy="924054"/>
          </a:xfrm>
          <a:prstGeom prst="rect">
            <a:avLst/>
          </a:prstGeom>
        </p:spPr>
      </p:pic>
      <p:sp>
        <p:nvSpPr>
          <p:cNvPr id="15" name="Speech Bubble: Oval 14">
            <a:extLst>
              <a:ext uri="{FF2B5EF4-FFF2-40B4-BE49-F238E27FC236}">
                <a16:creationId xmlns:a16="http://schemas.microsoft.com/office/drawing/2014/main" id="{5A9277EC-6853-9493-A124-D9502CC0FFAA}"/>
              </a:ext>
            </a:extLst>
          </p:cNvPr>
          <p:cNvSpPr/>
          <p:nvPr/>
        </p:nvSpPr>
        <p:spPr>
          <a:xfrm>
            <a:off x="6440129" y="1616867"/>
            <a:ext cx="1140542" cy="755472"/>
          </a:xfrm>
          <a:prstGeom prst="wedgeEllipseCallout">
            <a:avLst>
              <a:gd name="adj1" fmla="val -39798"/>
              <a:gd name="adj2" fmla="val 69008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Ouch! Wtf!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DE38CDE-576D-69A6-B31C-4EA99E9235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0225" y="2495782"/>
            <a:ext cx="1636449" cy="279718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4484DC7-6BA9-4ABD-B67D-F6043FE916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68355" y="2044540"/>
            <a:ext cx="1655284" cy="3428801"/>
          </a:xfrm>
          <a:prstGeom prst="rect">
            <a:avLst/>
          </a:prstGeom>
        </p:spPr>
      </p:pic>
      <p:sp>
        <p:nvSpPr>
          <p:cNvPr id="20" name="Arrow: Right 19">
            <a:extLst>
              <a:ext uri="{FF2B5EF4-FFF2-40B4-BE49-F238E27FC236}">
                <a16:creationId xmlns:a16="http://schemas.microsoft.com/office/drawing/2014/main" id="{2F626E41-AC28-822F-A191-3F4EEE546C81}"/>
              </a:ext>
            </a:extLst>
          </p:cNvPr>
          <p:cNvSpPr/>
          <p:nvPr/>
        </p:nvSpPr>
        <p:spPr>
          <a:xfrm>
            <a:off x="7783684" y="3458148"/>
            <a:ext cx="1484671" cy="73987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Speech Bubble: Oval 20">
            <a:extLst>
              <a:ext uri="{FF2B5EF4-FFF2-40B4-BE49-F238E27FC236}">
                <a16:creationId xmlns:a16="http://schemas.microsoft.com/office/drawing/2014/main" id="{ED96824D-252A-BC1C-43E4-B21F69EF59FB}"/>
              </a:ext>
            </a:extLst>
          </p:cNvPr>
          <p:cNvSpPr/>
          <p:nvPr/>
        </p:nvSpPr>
        <p:spPr>
          <a:xfrm>
            <a:off x="334297" y="1740310"/>
            <a:ext cx="3116826" cy="755472"/>
          </a:xfrm>
          <a:prstGeom prst="wedgeEllipseCallout">
            <a:avLst>
              <a:gd name="adj1" fmla="val -26856"/>
              <a:gd name="adj2" fmla="val 93736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Let’s see if it reaches </a:t>
            </a:r>
            <a:r>
              <a:rPr lang="en-US" dirty="0" err="1">
                <a:solidFill>
                  <a:schemeClr val="tx1"/>
                </a:solidFill>
              </a:rPr>
              <a:t>martha</a:t>
            </a:r>
            <a:r>
              <a:rPr lang="en-US" dirty="0">
                <a:solidFill>
                  <a:schemeClr val="tx1"/>
                </a:solidFill>
              </a:rPr>
              <a:t>!</a:t>
            </a:r>
          </a:p>
        </p:txBody>
      </p:sp>
      <p:sp>
        <p:nvSpPr>
          <p:cNvPr id="22" name="Speech Bubble: Oval 21">
            <a:extLst>
              <a:ext uri="{FF2B5EF4-FFF2-40B4-BE49-F238E27FC236}">
                <a16:creationId xmlns:a16="http://schemas.microsoft.com/office/drawing/2014/main" id="{E5B4A2B9-8491-D885-FA5B-02CDE5F56D04}"/>
              </a:ext>
            </a:extLst>
          </p:cNvPr>
          <p:cNvSpPr/>
          <p:nvPr/>
        </p:nvSpPr>
        <p:spPr>
          <a:xfrm>
            <a:off x="9114503" y="1362574"/>
            <a:ext cx="3077497" cy="755472"/>
          </a:xfrm>
          <a:prstGeom prst="wedgeEllipseCallout">
            <a:avLst>
              <a:gd name="adj1" fmla="val -17754"/>
              <a:gd name="adj2" fmla="val 79420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This voodoo thing is </a:t>
            </a:r>
            <a:r>
              <a:rPr lang="en-US" dirty="0" err="1">
                <a:solidFill>
                  <a:schemeClr val="tx1"/>
                </a:solidFill>
              </a:rPr>
              <a:t>nons</a:t>
            </a:r>
            <a:r>
              <a:rPr lang="en-US" dirty="0">
                <a:solidFill>
                  <a:schemeClr val="tx1"/>
                </a:solidFill>
              </a:rPr>
              <a:t>…..Ouch </a:t>
            </a:r>
            <a:r>
              <a:rPr lang="en-US" dirty="0" err="1">
                <a:solidFill>
                  <a:schemeClr val="tx1"/>
                </a:solidFill>
              </a:rPr>
              <a:t>ouch</a:t>
            </a:r>
            <a:r>
              <a:rPr lang="en-US" dirty="0">
                <a:solidFill>
                  <a:schemeClr val="tx1"/>
                </a:solidFill>
              </a:rPr>
              <a:t>!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AB083D0-C324-DB9C-3B57-B89A93476AC4}"/>
              </a:ext>
            </a:extLst>
          </p:cNvPr>
          <p:cNvSpPr txBox="1"/>
          <p:nvPr/>
        </p:nvSpPr>
        <p:spPr>
          <a:xfrm>
            <a:off x="9621578" y="-645"/>
            <a:ext cx="28317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bg2"/>
                </a:solidFill>
              </a:rPr>
              <a:t>Pritammishra.com</a:t>
            </a:r>
          </a:p>
        </p:txBody>
      </p:sp>
    </p:spTree>
    <p:extLst>
      <p:ext uri="{BB962C8B-B14F-4D97-AF65-F5344CB8AC3E}">
        <p14:creationId xmlns:p14="http://schemas.microsoft.com/office/powerpoint/2010/main" val="2888407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0E422A2F-4E55-E729-1DCD-6F4665A649AB}"/>
              </a:ext>
            </a:extLst>
          </p:cNvPr>
          <p:cNvSpPr txBox="1"/>
          <p:nvPr/>
        </p:nvSpPr>
        <p:spPr>
          <a:xfrm>
            <a:off x="115771" y="342598"/>
            <a:ext cx="101960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Clarifying doubts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56E63C-DC77-25DF-E8BA-89A468FC20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148" y="1954399"/>
            <a:ext cx="4341830" cy="319314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47F571B-0DF2-0A7D-FB26-DCBA3F12E9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7024" y="2061971"/>
            <a:ext cx="5115639" cy="2734057"/>
          </a:xfrm>
          <a:prstGeom prst="rect">
            <a:avLst/>
          </a:prstGeom>
        </p:spPr>
      </p:pic>
      <p:sp>
        <p:nvSpPr>
          <p:cNvPr id="9" name="Speech Bubble: Oval 8">
            <a:extLst>
              <a:ext uri="{FF2B5EF4-FFF2-40B4-BE49-F238E27FC236}">
                <a16:creationId xmlns:a16="http://schemas.microsoft.com/office/drawing/2014/main" id="{1B81F34E-7A5C-6CC2-64BE-367A7DAFB337}"/>
              </a:ext>
            </a:extLst>
          </p:cNvPr>
          <p:cNvSpPr/>
          <p:nvPr/>
        </p:nvSpPr>
        <p:spPr>
          <a:xfrm>
            <a:off x="3962400" y="1582994"/>
            <a:ext cx="3111325" cy="1084745"/>
          </a:xfrm>
          <a:prstGeom prst="wedgeEllipseCallout">
            <a:avLst>
              <a:gd name="adj1" fmla="val -20598"/>
              <a:gd name="adj2" fmla="val 75794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No Brian, pedometer doesn’t count pedophiles</a:t>
            </a:r>
          </a:p>
        </p:txBody>
      </p:sp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0D0D3AE6-E55E-AC2D-5BFB-C8B49C29FB31}"/>
              </a:ext>
            </a:extLst>
          </p:cNvPr>
          <p:cNvSpPr/>
          <p:nvPr/>
        </p:nvSpPr>
        <p:spPr>
          <a:xfrm>
            <a:off x="1818969" y="1427343"/>
            <a:ext cx="1543664" cy="523220"/>
          </a:xfrm>
          <a:prstGeom prst="wedgeEllipseCallout">
            <a:avLst>
              <a:gd name="adj1" fmla="val -20598"/>
              <a:gd name="adj2" fmla="val 75794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No way 10k!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0689E8-3347-334B-433E-97403E3D3E04}"/>
              </a:ext>
            </a:extLst>
          </p:cNvPr>
          <p:cNvSpPr txBox="1"/>
          <p:nvPr/>
        </p:nvSpPr>
        <p:spPr>
          <a:xfrm>
            <a:off x="9621578" y="-645"/>
            <a:ext cx="28317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bg2"/>
                </a:solidFill>
              </a:rPr>
              <a:t>Pritammishra.com</a:t>
            </a:r>
          </a:p>
        </p:txBody>
      </p:sp>
    </p:spTree>
    <p:extLst>
      <p:ext uri="{BB962C8B-B14F-4D97-AF65-F5344CB8AC3E}">
        <p14:creationId xmlns:p14="http://schemas.microsoft.com/office/powerpoint/2010/main" val="4684707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043A70-F88B-6B62-AC60-07422EEAC3D8}"/>
              </a:ext>
            </a:extLst>
          </p:cNvPr>
          <p:cNvSpPr txBox="1"/>
          <p:nvPr/>
        </p:nvSpPr>
        <p:spPr>
          <a:xfrm>
            <a:off x="115771" y="342598"/>
            <a:ext cx="101960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Perspective: Understanding generation gaps.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E80533-2E69-A04B-D622-CFBE14E2081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066"/>
          <a:stretch>
            <a:fillRect/>
          </a:stretch>
        </p:blipFill>
        <p:spPr>
          <a:xfrm>
            <a:off x="5810864" y="1252319"/>
            <a:ext cx="5394874" cy="31341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41DF4ED-7C3B-1762-E289-22FE313235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927" y="2274219"/>
            <a:ext cx="3943900" cy="3705742"/>
          </a:xfrm>
          <a:prstGeom prst="rect">
            <a:avLst/>
          </a:prstGeom>
        </p:spPr>
      </p:pic>
      <p:sp>
        <p:nvSpPr>
          <p:cNvPr id="7" name="Speech Bubble: Oval 6">
            <a:extLst>
              <a:ext uri="{FF2B5EF4-FFF2-40B4-BE49-F238E27FC236}">
                <a16:creationId xmlns:a16="http://schemas.microsoft.com/office/drawing/2014/main" id="{77480EB4-5DAF-A8CF-735B-AD43DC792ECB}"/>
              </a:ext>
            </a:extLst>
          </p:cNvPr>
          <p:cNvSpPr/>
          <p:nvPr/>
        </p:nvSpPr>
        <p:spPr>
          <a:xfrm>
            <a:off x="1950594" y="1252319"/>
            <a:ext cx="1854489" cy="1336839"/>
          </a:xfrm>
          <a:prstGeom prst="wedgeEllipseCallout">
            <a:avLst>
              <a:gd name="adj1" fmla="val 10069"/>
              <a:gd name="adj2" fmla="val 126543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Daddy, LGBTAIQ++</a:t>
            </a:r>
          </a:p>
        </p:txBody>
      </p:sp>
      <p:sp>
        <p:nvSpPr>
          <p:cNvPr id="9" name="Speech Bubble: Oval 8">
            <a:extLst>
              <a:ext uri="{FF2B5EF4-FFF2-40B4-BE49-F238E27FC236}">
                <a16:creationId xmlns:a16="http://schemas.microsoft.com/office/drawing/2014/main" id="{BF305106-A0C9-D1BF-B7F5-6435DCC3A489}"/>
              </a:ext>
            </a:extLst>
          </p:cNvPr>
          <p:cNvSpPr/>
          <p:nvPr/>
        </p:nvSpPr>
        <p:spPr>
          <a:xfrm>
            <a:off x="268171" y="2158181"/>
            <a:ext cx="1388564" cy="1336839"/>
          </a:xfrm>
          <a:prstGeom prst="wedgeEllipseCallout">
            <a:avLst>
              <a:gd name="adj1" fmla="val 28440"/>
              <a:gd name="adj2" fmla="val 63291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Momma rainbow, wow!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F0367B6-913F-2AD8-8497-9B19375F03FB}"/>
              </a:ext>
            </a:extLst>
          </p:cNvPr>
          <p:cNvSpPr txBox="1"/>
          <p:nvPr/>
        </p:nvSpPr>
        <p:spPr>
          <a:xfrm>
            <a:off x="9621578" y="-645"/>
            <a:ext cx="28317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bg2"/>
                </a:solidFill>
              </a:rPr>
              <a:t>Pritammishra.com</a:t>
            </a:r>
          </a:p>
        </p:txBody>
      </p:sp>
    </p:spTree>
    <p:extLst>
      <p:ext uri="{BB962C8B-B14F-4D97-AF65-F5344CB8AC3E}">
        <p14:creationId xmlns:p14="http://schemas.microsoft.com/office/powerpoint/2010/main" val="33049540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117</Words>
  <Application>Microsoft Office PowerPoint</Application>
  <PresentationFormat>Widescreen</PresentationFormat>
  <Paragraphs>27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Courier New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Pritam Mishra</dc:creator>
  <cp:lastModifiedBy>Pritam Mishra</cp:lastModifiedBy>
  <cp:revision>2</cp:revision>
  <dcterms:created xsi:type="dcterms:W3CDTF">2026-01-04T16:52:08Z</dcterms:created>
  <dcterms:modified xsi:type="dcterms:W3CDTF">2026-01-04T17:53:24Z</dcterms:modified>
</cp:coreProperties>
</file>