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E0C36-0AAC-9559-A9DA-421E73EE3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41A8BC-09C9-A796-C8D1-1104B9AC9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6D031-B4AE-0F6B-1AA0-D96AAF972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678E2-1507-6753-4C47-9A18540F3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BB700-3C0D-75B7-BECA-A302E508E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969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F64DF-BAF0-C783-906D-97D2B329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AC7FB-3C8B-7322-EDFE-DA12BE4FC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054" y="1727883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61E05-86D3-D4E7-7BE0-31A92BDBF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15B10-A795-E45B-8DFD-467E802B9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C8205-D718-5A4D-0CF8-9C1C53756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3DA885-34E6-8BAD-CB2F-545863285A27}"/>
              </a:ext>
            </a:extLst>
          </p:cNvPr>
          <p:cNvSpPr txBox="1"/>
          <p:nvPr userDrawn="1"/>
        </p:nvSpPr>
        <p:spPr>
          <a:xfrm>
            <a:off x="0" y="6321136"/>
            <a:ext cx="7737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2852990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F234B-AFE6-1C37-2109-352C7167B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ACF57-0FE4-143F-C52F-B09F9C8EC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861AF-3DB5-2D89-C3DB-10C06CC7E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7A6CA-7691-1171-E0D1-89608703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AF54E-5E99-7D7D-5DC7-359A7B929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17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0B12-3415-89C5-73E4-6BA26AA59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DA5FA-61AD-20D5-B7D3-CF5142488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6B0E4-471D-D37D-8DEA-625843149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2DBAB6-5165-1285-2284-F39B2A267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20741-9882-A285-5789-E6F85EB8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AB9D7-A675-9A51-47FB-2CDA26B7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17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6D9AD-D443-8C1D-C704-1C7991078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33B5C-3E5C-40EF-5B2F-E8D086369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14B16-5696-9A95-8665-0F8F2C69DB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5DC12A-368D-6B2B-F346-E31B41FE0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B04BD-E477-A6D7-DE0F-1863369FA8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058F3B-39E0-4147-54EA-D239F6D6D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718F7A-9997-67DB-BB26-FB0A31624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06A7B-22EC-20F2-7783-4CFEC309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02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F6C76-674B-BB35-EFFF-C1940552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74DAD8-84A2-12BA-6E0B-D88A98A42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3F5994-1B13-DF30-EAA8-F81A117E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9D4F8F-A3E0-4E44-5849-CBE7809EE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49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F576DB-77E8-7BA5-1392-E3A338183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8BDC97-082A-553F-7036-5034F2CE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3C7C0-9BCF-6E17-3E61-FB2FFF56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7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46F56-87B6-5C0F-754A-A7912B49E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07C2F-83A0-EDBE-8B21-02B04E00A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79975-89ED-14FF-B2CE-7E7473AA7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FED72-3E22-8BDE-8E7B-352A7887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6AD6AC-02D5-FCB2-E445-B97392C2E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DD49D-7627-630E-5812-F536DFC53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88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EBB58-D8F6-ACCF-0E85-A23C1A9A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CF7494-361B-EFAA-5503-E46B6BED8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A04262-D195-875A-E8A3-1C0A1EB5DD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1C065-D70F-BE86-A207-6ACBE37D1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5F19D-ABE1-7460-278C-2715EA8E4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990D7-AAAD-53DE-FB9C-2A8B63FEF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1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FD09-1BFC-7EF4-B8C8-5F4029E5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8EC763-7C48-81F3-77E5-0C0AB5A430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497E9-8B1C-472F-808F-FFA23CBE2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3A427-6D4B-0ADD-4440-A29A28CB7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B34B1-343B-E747-3F8B-C9881A2A8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7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75120C-704E-3AF6-4DB8-3C94FC4BEC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72075-90F8-564F-1DCF-A982B8380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1699F-9216-6089-D0EC-853C32147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724CB0-2C68-B4EC-974C-C10B121C7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DBB08-AB1A-BB2D-67CE-D64D322E1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03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5030C4-0144-84D8-DC22-4A5C254EB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F1940-5E14-EB79-2257-BF6C4495C0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594AF-ED03-0321-363F-666A29AB08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A46EC-8CD0-441C-89AF-ED168776AC76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28215-6FAF-3C80-A4F1-6ACF5ECE5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E07D9-7552-75E3-FE1A-D79378E97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EB3E7-4E50-40FC-88D9-499F996A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75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BB7DAA-E0B0-6ED5-AF90-5C651F9EAD0A}"/>
              </a:ext>
            </a:extLst>
          </p:cNvPr>
          <p:cNvSpPr txBox="1"/>
          <p:nvPr/>
        </p:nvSpPr>
        <p:spPr>
          <a:xfrm>
            <a:off x="3254479" y="2674374"/>
            <a:ext cx="7305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SOLVING RELIGIOUS CONFLICTS </a:t>
            </a:r>
          </a:p>
        </p:txBody>
      </p:sp>
    </p:spTree>
    <p:extLst>
      <p:ext uri="{BB962C8B-B14F-4D97-AF65-F5344CB8AC3E}">
        <p14:creationId xmlns:p14="http://schemas.microsoft.com/office/powerpoint/2010/main" val="3016816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C039-A096-50F3-AD83-3898195E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19" y="70157"/>
            <a:ext cx="10515600" cy="1325563"/>
          </a:xfrm>
        </p:spPr>
        <p:txBody>
          <a:bodyPr/>
          <a:lstStyle/>
          <a:p>
            <a:r>
              <a:rPr lang="en-US" dirty="0"/>
              <a:t>BELIEVE THE BELIVABLES!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E0DDE0-1AE8-79DA-7D14-B93BE8D56E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09"/>
          <a:stretch>
            <a:fillRect/>
          </a:stretch>
        </p:blipFill>
        <p:spPr>
          <a:xfrm>
            <a:off x="8485239" y="4050416"/>
            <a:ext cx="2996381" cy="2737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519C1F-CD98-913B-D5B5-4CBF5332F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13" y="3210753"/>
            <a:ext cx="2151816" cy="27268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1D6552-A7F7-A165-9B5B-08216CCB8D7C}"/>
              </a:ext>
            </a:extLst>
          </p:cNvPr>
          <p:cNvSpPr txBox="1"/>
          <p:nvPr/>
        </p:nvSpPr>
        <p:spPr>
          <a:xfrm>
            <a:off x="432620" y="1157444"/>
            <a:ext cx="10146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Always remember the golden rule: they are all right!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F7F9C5BC-BCCB-1CB3-4BE5-30A7C65EFF45}"/>
              </a:ext>
            </a:extLst>
          </p:cNvPr>
          <p:cNvSpPr/>
          <p:nvPr/>
        </p:nvSpPr>
        <p:spPr>
          <a:xfrm>
            <a:off x="1289475" y="1690688"/>
            <a:ext cx="2151816" cy="1632615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My guy, turned water into wine!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2B10A710-AE32-3C2D-CE22-4596BFAC1DD7}"/>
              </a:ext>
            </a:extLst>
          </p:cNvPr>
          <p:cNvSpPr/>
          <p:nvPr/>
        </p:nvSpPr>
        <p:spPr>
          <a:xfrm>
            <a:off x="5297782" y="1613777"/>
            <a:ext cx="2151815" cy="133764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Sure, he Did!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495949-DAA1-93D8-AF21-4501E8848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0291" y="3155271"/>
            <a:ext cx="1143160" cy="27626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4788820-D9FD-0E18-727D-F066AD9E4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0371" y="4659316"/>
            <a:ext cx="280549" cy="64969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C23C10-8939-3ED6-DDAB-B3D941D713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86296" y="4522839"/>
            <a:ext cx="596147" cy="85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91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8CA73-5105-0B94-EB2F-ED483EA29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013" y="1542710"/>
            <a:ext cx="1317523" cy="3772580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F2B7C216-EFD5-32B9-6328-3C47D2D032B6}"/>
              </a:ext>
            </a:extLst>
          </p:cNvPr>
          <p:cNvSpPr/>
          <p:nvPr/>
        </p:nvSpPr>
        <p:spPr>
          <a:xfrm>
            <a:off x="1956619" y="324465"/>
            <a:ext cx="2802194" cy="1308150"/>
          </a:xfrm>
          <a:prstGeom prst="wedgeEllipseCallout">
            <a:avLst>
              <a:gd name="adj1" fmla="val -43991"/>
              <a:gd name="adj2" fmla="val 6475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My guy went to heaven on a winged horse!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22508749-1579-0414-44FE-36760E171125}"/>
              </a:ext>
            </a:extLst>
          </p:cNvPr>
          <p:cNvSpPr/>
          <p:nvPr/>
        </p:nvSpPr>
        <p:spPr>
          <a:xfrm>
            <a:off x="5287951" y="748540"/>
            <a:ext cx="2361546" cy="133764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Sure, he Did!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CE3F5C-EFF0-841F-FFB2-1FBD67295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0459" y="2290034"/>
            <a:ext cx="1143160" cy="276263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04F2DC-ACB6-592B-564A-6535B046F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2661" y="3947616"/>
            <a:ext cx="1952898" cy="22101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028EC5-B55E-2B91-11EA-D1735D957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33703" y="4807830"/>
            <a:ext cx="1858297" cy="1349894"/>
          </a:xfrm>
          <a:prstGeom prst="rect">
            <a:avLst/>
          </a:prstGeom>
        </p:spPr>
      </p:pic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722722F5-1F1F-0DB1-2E71-C402BD377D61}"/>
              </a:ext>
            </a:extLst>
          </p:cNvPr>
          <p:cNvSpPr/>
          <p:nvPr/>
        </p:nvSpPr>
        <p:spPr>
          <a:xfrm>
            <a:off x="8416413" y="3755922"/>
            <a:ext cx="2369574" cy="60391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To heaven </a:t>
            </a:r>
            <a:r>
              <a:rPr lang="en-US" dirty="0" err="1">
                <a:solidFill>
                  <a:schemeClr val="tx1"/>
                </a:solidFill>
              </a:rPr>
              <a:t>plz</a:t>
            </a:r>
            <a:r>
              <a:rPr lang="en-US" dirty="0">
                <a:solidFill>
                  <a:schemeClr val="tx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13956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615CE3-EDF6-701D-5D33-4C5445CB5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691583"/>
            <a:ext cx="1609949" cy="1543265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327DAC0C-BEF9-F7B2-E0BC-A23AC45B82CD}"/>
              </a:ext>
            </a:extLst>
          </p:cNvPr>
          <p:cNvSpPr/>
          <p:nvPr/>
        </p:nvSpPr>
        <p:spPr>
          <a:xfrm>
            <a:off x="2113935" y="1179875"/>
            <a:ext cx="2802194" cy="1308150"/>
          </a:xfrm>
          <a:prstGeom prst="wedgeEllipseCallout">
            <a:avLst>
              <a:gd name="adj1" fmla="val -43991"/>
              <a:gd name="adj2" fmla="val 6475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My guy almost ate the sun, when he was a kid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0189E53C-0BEF-5CB8-0962-6A40F29A914D}"/>
              </a:ext>
            </a:extLst>
          </p:cNvPr>
          <p:cNvSpPr/>
          <p:nvPr/>
        </p:nvSpPr>
        <p:spPr>
          <a:xfrm>
            <a:off x="5268287" y="964854"/>
            <a:ext cx="2361546" cy="133764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Sure, he Did!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FE7F55-AF2C-089F-DD6A-5E348CE7C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795" y="2506348"/>
            <a:ext cx="1143160" cy="27626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C2F5A0-5697-710B-D348-48C3DBF2B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6930" y="3989400"/>
            <a:ext cx="1829055" cy="2753109"/>
          </a:xfrm>
          <a:prstGeom prst="rect">
            <a:avLst/>
          </a:prstGeom>
        </p:spPr>
      </p:pic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A4674EA0-9FC4-225E-5262-A1F20D53CB13}"/>
              </a:ext>
            </a:extLst>
          </p:cNvPr>
          <p:cNvSpPr/>
          <p:nvPr/>
        </p:nvSpPr>
        <p:spPr>
          <a:xfrm>
            <a:off x="8111613" y="3814916"/>
            <a:ext cx="2113935" cy="1246698"/>
          </a:xfrm>
          <a:prstGeom prst="wedgeEllipseCallout">
            <a:avLst>
              <a:gd name="adj1" fmla="val 52533"/>
              <a:gd name="adj2" fmla="val 5966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Momma, it’s hot!,  I will have it later!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11E782F-02CC-4C77-9B30-FFB1629CC6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2143" y="5672037"/>
            <a:ext cx="450544" cy="62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444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450C96-F5E8-1D1B-B4B0-C29D3C8AB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1524" y="4303904"/>
            <a:ext cx="1474458" cy="23967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CF05A6-A269-034B-F64C-310803180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168" y="2040138"/>
            <a:ext cx="2499267" cy="3969955"/>
          </a:xfrm>
          <a:prstGeom prst="rect">
            <a:avLst/>
          </a:prstGeom>
        </p:spPr>
      </p:pic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044D967B-D55E-A5DA-2716-3C29555BCA20}"/>
              </a:ext>
            </a:extLst>
          </p:cNvPr>
          <p:cNvSpPr/>
          <p:nvPr/>
        </p:nvSpPr>
        <p:spPr>
          <a:xfrm>
            <a:off x="2330245" y="599772"/>
            <a:ext cx="2802194" cy="1308150"/>
          </a:xfrm>
          <a:prstGeom prst="wedgeEllipseCallout">
            <a:avLst>
              <a:gd name="adj1" fmla="val -43991"/>
              <a:gd name="adj2" fmla="val 64755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My guy almost ate the sun, when he was a kid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E7C43007-7AEC-A97A-66B6-4BB9C9EC0CFC}"/>
              </a:ext>
            </a:extLst>
          </p:cNvPr>
          <p:cNvSpPr/>
          <p:nvPr/>
        </p:nvSpPr>
        <p:spPr>
          <a:xfrm>
            <a:off x="5484597" y="384751"/>
            <a:ext cx="2361546" cy="1337647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Sure, he Did…No , wait what?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7A95741-7F58-BFEC-5EF4-B5E41B73F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419" y="1907922"/>
            <a:ext cx="1535143" cy="37099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CBE2CB-0CD6-A1CD-59F2-6463044CBE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6373" y="4964475"/>
            <a:ext cx="1535143" cy="1800057"/>
          </a:xfrm>
          <a:prstGeom prst="rect">
            <a:avLst/>
          </a:prstGeom>
        </p:spPr>
      </p:pic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65E9098C-FD24-A0F7-2CD5-702EE3F80846}"/>
              </a:ext>
            </a:extLst>
          </p:cNvPr>
          <p:cNvSpPr/>
          <p:nvPr/>
        </p:nvSpPr>
        <p:spPr>
          <a:xfrm>
            <a:off x="8141109" y="3932903"/>
            <a:ext cx="2066579" cy="791957"/>
          </a:xfrm>
          <a:prstGeom prst="wedgeEllipseCallout">
            <a:avLst>
              <a:gd name="adj1" fmla="val 21218"/>
              <a:gd name="adj2" fmla="val 10733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Dear lord, what is the meaning of life?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6ED6F588-4858-5FF4-5CE7-8A87F9D0E75C}"/>
              </a:ext>
            </a:extLst>
          </p:cNvPr>
          <p:cNvSpPr/>
          <p:nvPr/>
        </p:nvSpPr>
        <p:spPr>
          <a:xfrm>
            <a:off x="9497962" y="2901331"/>
            <a:ext cx="2327134" cy="791957"/>
          </a:xfrm>
          <a:prstGeom prst="wedgeEllipseCallout">
            <a:avLst>
              <a:gd name="adj1" fmla="val 16460"/>
              <a:gd name="adj2" fmla="val 119753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Time for meditation, See ya!</a:t>
            </a:r>
          </a:p>
        </p:txBody>
      </p:sp>
    </p:spTree>
    <p:extLst>
      <p:ext uri="{BB962C8B-B14F-4D97-AF65-F5344CB8AC3E}">
        <p14:creationId xmlns:p14="http://schemas.microsoft.com/office/powerpoint/2010/main" val="803317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118</Words>
  <Application>Microsoft Office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PowerPoint Presentation</vt:lpstr>
      <vt:lpstr>BELIEVE THE BELIVABLES!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Pritam Mishra</dc:creator>
  <cp:lastModifiedBy>Pritam Mishra</cp:lastModifiedBy>
  <cp:revision>3</cp:revision>
  <dcterms:created xsi:type="dcterms:W3CDTF">2025-12-27T17:04:21Z</dcterms:created>
  <dcterms:modified xsi:type="dcterms:W3CDTF">2025-12-27T17:16:37Z</dcterms:modified>
</cp:coreProperties>
</file>