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5FD09-3F87-661F-7993-93D8C3872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14C07-620E-463E-F0A8-C0557DE00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2C4E3-0498-AC09-236D-CFC2765B4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C034F-C36F-9D9D-620C-AE1D180FF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07261-A685-86AB-EDFB-7CE888ED5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18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0017B-F1E8-E8D0-735C-FB33A493F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5787A-A782-C363-12E5-35DC8545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E4AB3-65AA-E49F-5EC2-54F4ADEA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AD95C-74D1-1D59-AEEA-EDC04041FD37}"/>
              </a:ext>
            </a:extLst>
          </p:cNvPr>
          <p:cNvSpPr txBox="1"/>
          <p:nvPr userDrawn="1"/>
        </p:nvSpPr>
        <p:spPr>
          <a:xfrm>
            <a:off x="9667760" y="-45095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76158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8DF2F-E932-93AE-264E-5F85B69C1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99AB6-50D3-3AB3-4C42-EBE2C8A24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3DA99-97D9-CD1D-C80E-6F3851811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A0863-99F8-03D5-D83E-384BC4E14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C5304-AF0A-5BC2-7999-0F653E9F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63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CA76F-F75B-E254-4028-58AAA862B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FAC28-967E-1FE2-43D0-C19E689346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BD2FB-58F8-679E-BF14-538E2B781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3E9BF-C59E-05E7-C474-4615717E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CED93-2923-BABD-38AF-0B4B96470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1C60B-1B35-135D-A182-F95677FE0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5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B9AE8-C229-8B49-401C-750931D82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61EBD-CBE4-2CC4-C5C4-D1990B10C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06E036-ADD6-B70D-88BD-8811C2F4D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6EBFE-4FF3-0015-EFAE-09D18D08E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2B7B98-DD86-4CE9-A520-6C71163EAC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04326D-D670-E42E-A73E-CCEC54399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1428A-563C-1824-7013-294F4E5D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922FB1-E4D6-36BB-487F-8D1AA3C7F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16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807FA-A365-B3A6-5604-3863C10A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792B0A-B9F8-E8D0-0789-A229C10BE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55D89-573B-9BC6-E2F9-B7681AEB9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85DFF-CC49-EDFB-E24E-603684BC5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2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83B3BA-8B6A-453F-EB70-A5BCE9BD3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9DA1FB-D8B7-C398-23AE-FE66BA99D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B41DD-CA4D-CA56-D063-D8E99EFB5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28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C07D-774D-3228-E7DE-F877672B1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F6907-5983-9FCD-D61F-71FDA05BB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DEC7D-5445-B3CF-EF4E-FE69F0019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7E252-11E2-BD59-6E66-C99DE0C5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26E38-EE19-291E-D035-A494867C5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4FA6E-E739-5E3E-0EED-6BCA43D86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1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3098D-4E8E-21FA-C974-439397C9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261435-315A-B9BE-F177-AE42D327B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D6DDF-9022-03E7-6029-BD333FC39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7352BE-E02A-14C1-7DCC-16409EB6E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E2B85E-BCCD-7783-E930-B98D719D5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AE081-03B7-2C76-2A2B-9BF78F89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2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73FDA-976D-1725-A8DA-9DA730FFA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61CF4E-33F7-E1DF-8C11-0241E052F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37042-3358-6934-B8C0-6C3458FE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B623E-6E02-5DE2-F6B2-0DA41C86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40D1D-CCB2-6F62-D003-A0EB2B3F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A5B292-B4B9-2156-1B64-EB95234DE0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7A085-3745-E26A-D9F3-0E222E931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8F0D1-6CFB-BB64-1024-47F5E4799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3926A-C23F-7525-6590-EF1FFAFCF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5099E-5D55-52BD-114B-D910085B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8F2F42-4912-DAAA-7B21-10C443280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FDDBC-0E36-C7ED-667A-839D832D3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7093A-6A4B-1FC8-783C-A2F0B9180C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02C-A2C5-457C-A67B-965816C6EB3A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61D6C-4804-C141-BAE4-332A2D1D5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F00BD-61B2-365E-CA35-E616705E56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A6809-0A9B-47A7-9D88-BFD8D0F3B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9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0AB21-2F29-A5FC-5FDD-A4C7DB049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2491" y="1436995"/>
            <a:ext cx="9144000" cy="2387600"/>
          </a:xfrm>
        </p:spPr>
        <p:txBody>
          <a:bodyPr/>
          <a:lstStyle/>
          <a:p>
            <a:r>
              <a:rPr lang="en-US" dirty="0"/>
              <a:t>MAKING STORIES INTERESTING</a:t>
            </a:r>
          </a:p>
        </p:txBody>
      </p:sp>
    </p:spTree>
    <p:extLst>
      <p:ext uri="{BB962C8B-B14F-4D97-AF65-F5344CB8AC3E}">
        <p14:creationId xmlns:p14="http://schemas.microsoft.com/office/powerpoint/2010/main" val="2209755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E5A7BE-0206-A492-E447-F56F1550C80C}"/>
              </a:ext>
            </a:extLst>
          </p:cNvPr>
          <p:cNvSpPr txBox="1"/>
          <p:nvPr/>
        </p:nvSpPr>
        <p:spPr>
          <a:xfrm>
            <a:off x="265471" y="235524"/>
            <a:ext cx="1146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Your Gen Z++ kids will never like the old stories.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BF984E-79CE-4D06-A17C-3D39968596EE}"/>
              </a:ext>
            </a:extLst>
          </p:cNvPr>
          <p:cNvSpPr txBox="1"/>
          <p:nvPr/>
        </p:nvSpPr>
        <p:spPr>
          <a:xfrm>
            <a:off x="363793" y="904117"/>
            <a:ext cx="1146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Spice it up and be a </a:t>
            </a:r>
            <a:r>
              <a:rPr lang="en-US" sz="2400" dirty="0" err="1"/>
              <a:t>kewl</a:t>
            </a:r>
            <a:r>
              <a:rPr lang="en-US" sz="2400" dirty="0"/>
              <a:t> Dad!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1A1AF7-AE64-FADD-6BF5-3678DD353095}"/>
              </a:ext>
            </a:extLst>
          </p:cNvPr>
          <p:cNvSpPr txBox="1"/>
          <p:nvPr/>
        </p:nvSpPr>
        <p:spPr>
          <a:xfrm>
            <a:off x="363793" y="1769806"/>
            <a:ext cx="3903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The Tortoise and the Hare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BC63FD-9AD8-B23A-B74B-B84D44C3B9E1}"/>
              </a:ext>
            </a:extLst>
          </p:cNvPr>
          <p:cNvCxnSpPr/>
          <p:nvPr/>
        </p:nvCxnSpPr>
        <p:spPr>
          <a:xfrm>
            <a:off x="5329080" y="952747"/>
            <a:ext cx="0" cy="572237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8F0F172-C50A-C8FF-42DF-F44B1FCAA273}"/>
              </a:ext>
            </a:extLst>
          </p:cNvPr>
          <p:cNvSpPr txBox="1"/>
          <p:nvPr/>
        </p:nvSpPr>
        <p:spPr>
          <a:xfrm>
            <a:off x="5663384" y="1741453"/>
            <a:ext cx="6656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Timmy the turtle and the Reynolds the rabbit </a:t>
            </a:r>
            <a:r>
              <a:rPr lang="en-US" sz="1100" dirty="0"/>
              <a:t>(they/them)</a:t>
            </a: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CA68A6-92FD-4D94-EC07-8642B8312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6" y="3033311"/>
            <a:ext cx="3783873" cy="34345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3C167B-348C-0FBB-BF13-9F9A0F491146}"/>
              </a:ext>
            </a:extLst>
          </p:cNvPr>
          <p:cNvSpPr txBox="1"/>
          <p:nvPr/>
        </p:nvSpPr>
        <p:spPr>
          <a:xfrm>
            <a:off x="117985" y="2447725"/>
            <a:ext cx="521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Rabbit fall asleep, tortoise kept on racing and won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C4F745-9611-47A3-52BB-BBD13139C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1" r="9519"/>
          <a:stretch>
            <a:fillRect/>
          </a:stretch>
        </p:blipFill>
        <p:spPr>
          <a:xfrm>
            <a:off x="10874479" y="2171616"/>
            <a:ext cx="1288025" cy="22482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1001C6-6684-C1F1-4F94-DA1730CA8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6435" y="2715014"/>
            <a:ext cx="412949" cy="6491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22EA07D-9CBD-F8A9-2C39-C375060B1553}"/>
              </a:ext>
            </a:extLst>
          </p:cNvPr>
          <p:cNvSpPr txBox="1"/>
          <p:nvPr/>
        </p:nvSpPr>
        <p:spPr>
          <a:xfrm>
            <a:off x="5663385" y="2463850"/>
            <a:ext cx="521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Reynolds got distracted by Instagram models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AFD0C4-56E1-2F43-CC1A-A3171AAE6C31}"/>
              </a:ext>
            </a:extLst>
          </p:cNvPr>
          <p:cNvSpPr txBox="1"/>
          <p:nvPr/>
        </p:nvSpPr>
        <p:spPr>
          <a:xfrm>
            <a:off x="5663384" y="2960207"/>
            <a:ext cx="521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Timmy practiced on treadmills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1EF131C-47EB-3147-093A-21A87648A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6549" y="4305547"/>
            <a:ext cx="1494802" cy="19238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E29BE1-6729-6DF7-F792-00799807B8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3384" y="4168878"/>
            <a:ext cx="1876297" cy="204432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C609CF1-2241-7771-4999-3C443E434744}"/>
              </a:ext>
            </a:extLst>
          </p:cNvPr>
          <p:cNvSpPr txBox="1"/>
          <p:nvPr/>
        </p:nvSpPr>
        <p:spPr>
          <a:xfrm>
            <a:off x="5718289" y="3386713"/>
            <a:ext cx="5211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Didn’t work</a:t>
            </a:r>
            <a:r>
              <a:rPr lang="en-US" dirty="0">
                <a:sym typeface="Wingdings" panose="05000000000000000000" pitchFamily="2" charset="2"/>
              </a:rPr>
              <a:t> took steroids  won race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FA41C41-8255-122F-A1B6-0E0DA6132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1257" y="4923964"/>
            <a:ext cx="1318539" cy="12346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EB8FDC-CA41-54D1-1531-949F3F12E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838" y="4567593"/>
            <a:ext cx="322076" cy="506315"/>
          </a:xfrm>
          <a:prstGeom prst="rect">
            <a:avLst/>
          </a:prstGeom>
        </p:spPr>
      </p:pic>
      <p:sp>
        <p:nvSpPr>
          <p:cNvPr id="30" name="Speech Bubble: Oval 29">
            <a:extLst>
              <a:ext uri="{FF2B5EF4-FFF2-40B4-BE49-F238E27FC236}">
                <a16:creationId xmlns:a16="http://schemas.microsoft.com/office/drawing/2014/main" id="{D16F04A7-C7BF-232F-867C-429B5FB6F27D}"/>
              </a:ext>
            </a:extLst>
          </p:cNvPr>
          <p:cNvSpPr/>
          <p:nvPr/>
        </p:nvSpPr>
        <p:spPr>
          <a:xfrm>
            <a:off x="1101213" y="4419882"/>
            <a:ext cx="1037449" cy="860041"/>
          </a:xfrm>
          <a:prstGeom prst="wedgeEllipseCallout">
            <a:avLst>
              <a:gd name="adj1" fmla="val -44078"/>
              <a:gd name="adj2" fmla="val 5464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92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2DC424B-B6CD-8FF9-BB43-A2FE86F2757C}"/>
              </a:ext>
            </a:extLst>
          </p:cNvPr>
          <p:cNvSpPr/>
          <p:nvPr/>
        </p:nvSpPr>
        <p:spPr>
          <a:xfrm>
            <a:off x="10866133" y="1790260"/>
            <a:ext cx="1019747" cy="9606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BD9BC0-AF1E-8B65-3377-AAD8B102F37E}"/>
              </a:ext>
            </a:extLst>
          </p:cNvPr>
          <p:cNvSpPr/>
          <p:nvPr/>
        </p:nvSpPr>
        <p:spPr>
          <a:xfrm>
            <a:off x="9707250" y="1799301"/>
            <a:ext cx="1019747" cy="9606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9EEDCB-BEE1-1D37-1E94-1FB753BB83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8669" y="1074358"/>
            <a:ext cx="5043937" cy="587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Honest woodcutter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747BC8-C79F-5ED1-4875-B9AE8EB9F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64" y="3456039"/>
            <a:ext cx="3705742" cy="278168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7F20AD-296F-D734-C436-B5282E00F2A6}"/>
              </a:ext>
            </a:extLst>
          </p:cNvPr>
          <p:cNvCxnSpPr/>
          <p:nvPr/>
        </p:nvCxnSpPr>
        <p:spPr>
          <a:xfrm>
            <a:off x="5329080" y="952747"/>
            <a:ext cx="0" cy="572237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C4238B8-6C09-DDA5-61EB-6BA158CE028F}"/>
              </a:ext>
            </a:extLst>
          </p:cNvPr>
          <p:cNvSpPr txBox="1"/>
          <p:nvPr/>
        </p:nvSpPr>
        <p:spPr>
          <a:xfrm>
            <a:off x="117985" y="2012268"/>
            <a:ext cx="5211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Lost his axe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/>
              <a:t> </a:t>
            </a:r>
            <a:r>
              <a:rPr lang="en-US" dirty="0"/>
              <a:t>Blondie gives her Golden and Silver axe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Says No, asks his wooden one-</a:t>
            </a:r>
            <a:r>
              <a:rPr lang="en-US" dirty="0">
                <a:sym typeface="Wingdings" panose="05000000000000000000" pitchFamily="2" charset="2"/>
              </a:rPr>
              <a:t> gets all three and the blondie.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77D6AD3-FC79-B5C4-ACE2-84B8D5C9E99D}"/>
              </a:ext>
            </a:extLst>
          </p:cNvPr>
          <p:cNvSpPr txBox="1">
            <a:spLocks/>
          </p:cNvSpPr>
          <p:nvPr/>
        </p:nvSpPr>
        <p:spPr>
          <a:xfrm>
            <a:off x="5535557" y="1055674"/>
            <a:ext cx="6577774" cy="587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4000" dirty="0"/>
              <a:t>The Distracted woodcutter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BADA26A-E3A3-4926-91F9-8229AA908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15"/>
          <a:stretch>
            <a:fillRect/>
          </a:stretch>
        </p:blipFill>
        <p:spPr>
          <a:xfrm>
            <a:off x="10333703" y="2915974"/>
            <a:ext cx="1552177" cy="29211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609A4F-B96F-86B1-89A7-FA8A7B8E9651}"/>
              </a:ext>
            </a:extLst>
          </p:cNvPr>
          <p:cNvSpPr txBox="1"/>
          <p:nvPr/>
        </p:nvSpPr>
        <p:spPr>
          <a:xfrm>
            <a:off x="5668292" y="2142687"/>
            <a:ext cx="52110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Victoria secrets angel:</a:t>
            </a:r>
          </a:p>
          <a:p>
            <a:r>
              <a:rPr lang="en-US" dirty="0"/>
              <a:t>   • Is this golden chain saw yours?</a:t>
            </a:r>
          </a:p>
          <a:p>
            <a:r>
              <a:rPr lang="en-US" dirty="0"/>
              <a:t>    • Is the silver one yours?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F6F3DCB-8862-242C-547F-4BC110B95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8244" y="1929724"/>
            <a:ext cx="608065" cy="611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847EA83-0B98-685C-EBC0-46CAA4845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4347" y="1946265"/>
            <a:ext cx="559369" cy="6486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31C7198-3114-55D0-31D7-D3170AE4F6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8293" y="3212597"/>
            <a:ext cx="3938975" cy="28993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AB4C8D0-A6F5-5048-DE59-1DAF51C36C7A}"/>
              </a:ext>
            </a:extLst>
          </p:cNvPr>
          <p:cNvSpPr txBox="1"/>
          <p:nvPr/>
        </p:nvSpPr>
        <p:spPr>
          <a:xfrm>
            <a:off x="7846143" y="3913239"/>
            <a:ext cx="1543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Which chain saw?</a:t>
            </a:r>
          </a:p>
        </p:txBody>
      </p:sp>
    </p:spTree>
    <p:extLst>
      <p:ext uri="{BB962C8B-B14F-4D97-AF65-F5344CB8AC3E}">
        <p14:creationId xmlns:p14="http://schemas.microsoft.com/office/powerpoint/2010/main" val="1497671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2A3414D-384E-4D16-2BE5-26B8A41FB1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8669" y="1074358"/>
            <a:ext cx="5043937" cy="587622"/>
          </a:xfrm>
        </p:spPr>
        <p:txBody>
          <a:bodyPr>
            <a:normAutofit fontScale="90000"/>
          </a:bodyPr>
          <a:lstStyle/>
          <a:p>
            <a:r>
              <a:rPr lang="en-US" dirty="0"/>
              <a:t>The Golden Goose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969602-05F8-5A21-7DB8-4363ACF5472B}"/>
              </a:ext>
            </a:extLst>
          </p:cNvPr>
          <p:cNvCxnSpPr/>
          <p:nvPr/>
        </p:nvCxnSpPr>
        <p:spPr>
          <a:xfrm>
            <a:off x="5329080" y="952747"/>
            <a:ext cx="0" cy="572237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5058249D-B321-89B7-0045-117D558CCF87}"/>
              </a:ext>
            </a:extLst>
          </p:cNvPr>
          <p:cNvSpPr txBox="1">
            <a:spLocks/>
          </p:cNvSpPr>
          <p:nvPr/>
        </p:nvSpPr>
        <p:spPr>
          <a:xfrm>
            <a:off x="5535557" y="1055674"/>
            <a:ext cx="6577774" cy="587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4000" dirty="0"/>
              <a:t>The Golden Button goose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C19C16-6973-FB5E-E0DD-3D3C1E969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06" y="3880302"/>
            <a:ext cx="4673398" cy="19418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F0C469-7EB9-5C06-8444-AD01A5762CCC}"/>
              </a:ext>
            </a:extLst>
          </p:cNvPr>
          <p:cNvSpPr txBox="1"/>
          <p:nvPr/>
        </p:nvSpPr>
        <p:spPr>
          <a:xfrm>
            <a:off x="658761" y="1858297"/>
            <a:ext cx="3451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Gave one golden egg every day.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Guy went </a:t>
            </a:r>
            <a:r>
              <a:rPr lang="en-US" dirty="0" err="1"/>
              <a:t>technologia</a:t>
            </a:r>
            <a:r>
              <a:rPr lang="en-US" dirty="0"/>
              <a:t>: I will take </a:t>
            </a:r>
            <a:r>
              <a:rPr lang="en-US" dirty="0" err="1"/>
              <a:t>em</a:t>
            </a:r>
            <a:r>
              <a:rPr lang="en-US" dirty="0"/>
              <a:t> all today.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Goose dies.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2EEBF4-2CF6-C46C-1F9E-26E1DF1A0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708238"/>
            <a:ext cx="3038168" cy="19418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67C5DB-9038-6D8C-DC7D-D442060DC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031" y="5065621"/>
            <a:ext cx="613943" cy="6244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793EFE-D453-C30E-7281-880F8BD3A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832" y="3623181"/>
            <a:ext cx="3038168" cy="19418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443742-7A59-2DCC-C451-5B08318DA1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95"/>
          <a:stretch>
            <a:fillRect/>
          </a:stretch>
        </p:blipFill>
        <p:spPr>
          <a:xfrm>
            <a:off x="10298548" y="4986962"/>
            <a:ext cx="630570" cy="49943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2E12B1-B4D7-DB5D-22B4-9388080BD290}"/>
              </a:ext>
            </a:extLst>
          </p:cNvPr>
          <p:cNvSpPr txBox="1"/>
          <p:nvPr/>
        </p:nvSpPr>
        <p:spPr>
          <a:xfrm>
            <a:off x="5683045" y="1800350"/>
            <a:ext cx="3451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Killed over diamond button</a:t>
            </a:r>
          </a:p>
        </p:txBody>
      </p:sp>
    </p:spTree>
    <p:extLst>
      <p:ext uri="{BB962C8B-B14F-4D97-AF65-F5344CB8AC3E}">
        <p14:creationId xmlns:p14="http://schemas.microsoft.com/office/powerpoint/2010/main" val="1969535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37BE69A-E522-F09E-DB2F-08E7C242242C}"/>
              </a:ext>
            </a:extLst>
          </p:cNvPr>
          <p:cNvSpPr txBox="1">
            <a:spLocks/>
          </p:cNvSpPr>
          <p:nvPr/>
        </p:nvSpPr>
        <p:spPr>
          <a:xfrm>
            <a:off x="78669" y="1074358"/>
            <a:ext cx="5043937" cy="587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 Boy Who Cried Wolf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8E8B457-1464-D637-5F0B-D290778A333E}"/>
              </a:ext>
            </a:extLst>
          </p:cNvPr>
          <p:cNvCxnSpPr/>
          <p:nvPr/>
        </p:nvCxnSpPr>
        <p:spPr>
          <a:xfrm>
            <a:off x="5329080" y="952747"/>
            <a:ext cx="0" cy="572237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1F09D97B-3374-34AB-E9BA-26E65061EC89}"/>
              </a:ext>
            </a:extLst>
          </p:cNvPr>
          <p:cNvSpPr txBox="1">
            <a:spLocks/>
          </p:cNvSpPr>
          <p:nvPr/>
        </p:nvSpPr>
        <p:spPr>
          <a:xfrm>
            <a:off x="5535557" y="952747"/>
            <a:ext cx="6577774" cy="587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4000" dirty="0"/>
              <a:t>The Boy who cried </a:t>
            </a:r>
            <a:r>
              <a:rPr lang="en-US" sz="4000" dirty="0" err="1"/>
              <a:t>kardashians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A7440F-DFB4-12B8-6133-629BAF38B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57" y="3429000"/>
            <a:ext cx="4630159" cy="25029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EE5EB6-84E8-D789-C706-1835AE3342B5}"/>
              </a:ext>
            </a:extLst>
          </p:cNvPr>
          <p:cNvSpPr txBox="1"/>
          <p:nvPr/>
        </p:nvSpPr>
        <p:spPr>
          <a:xfrm>
            <a:off x="117985" y="2012268"/>
            <a:ext cx="5211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Local Nutter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Shouted “wolf is here” for willy nilly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Came one time for real, whupped his ass.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No one saved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69D63A-A28D-7B5D-7507-DE74ED65B294}"/>
              </a:ext>
            </a:extLst>
          </p:cNvPr>
          <p:cNvSpPr txBox="1"/>
          <p:nvPr/>
        </p:nvSpPr>
        <p:spPr>
          <a:xfrm>
            <a:off x="5412656" y="2012268"/>
            <a:ext cx="5211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Local </a:t>
            </a:r>
            <a:r>
              <a:rPr lang="en-US" dirty="0" err="1"/>
              <a:t>nutter</a:t>
            </a:r>
            <a:r>
              <a:rPr lang="en-US" dirty="0"/>
              <a:t>: Who kept up with </a:t>
            </a:r>
            <a:r>
              <a:rPr lang="en-US" dirty="0" err="1"/>
              <a:t>kardashians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Shouted “Kardashians are here” for willy nilly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All Came one time for real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Everyone whupped him for not calling them.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69AD5C-7C98-B573-5E94-E1F1C5E8A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891" y="3839347"/>
            <a:ext cx="1300249" cy="16822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9350F1-2393-1BA8-0E44-B779F0372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555" y="3281423"/>
            <a:ext cx="2302162" cy="30627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5D44681-AC0F-C4D1-BF88-66809B642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4561" y="3847701"/>
            <a:ext cx="2722180" cy="1682298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5573D9F-9FF6-74E3-2C19-37842A173754}"/>
              </a:ext>
            </a:extLst>
          </p:cNvPr>
          <p:cNvCxnSpPr/>
          <p:nvPr/>
        </p:nvCxnSpPr>
        <p:spPr>
          <a:xfrm>
            <a:off x="9291484" y="3647768"/>
            <a:ext cx="0" cy="2517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442F29A-084C-69D7-1D5A-0911AC9E1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333" y="4787275"/>
            <a:ext cx="567595" cy="734370"/>
          </a:xfrm>
          <a:prstGeom prst="rect">
            <a:avLst/>
          </a:prstGeom>
        </p:spPr>
      </p:pic>
      <p:sp>
        <p:nvSpPr>
          <p:cNvPr id="27" name="Speech Bubble: Oval 26">
            <a:extLst>
              <a:ext uri="{FF2B5EF4-FFF2-40B4-BE49-F238E27FC236}">
                <a16:creationId xmlns:a16="http://schemas.microsoft.com/office/drawing/2014/main" id="{0E04E156-C0DD-9918-FB22-D040A98985D0}"/>
              </a:ext>
            </a:extLst>
          </p:cNvPr>
          <p:cNvSpPr/>
          <p:nvPr/>
        </p:nvSpPr>
        <p:spPr>
          <a:xfrm>
            <a:off x="9999407" y="2803101"/>
            <a:ext cx="1553497" cy="125179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Why you didn’t call us?</a:t>
            </a:r>
          </a:p>
        </p:txBody>
      </p:sp>
    </p:spTree>
    <p:extLst>
      <p:ext uri="{BB962C8B-B14F-4D97-AF65-F5344CB8AC3E}">
        <p14:creationId xmlns:p14="http://schemas.microsoft.com/office/powerpoint/2010/main" val="3131618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231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MAKING STORIES INTERESTING</vt:lpstr>
      <vt:lpstr>PowerPoint Presentation</vt:lpstr>
      <vt:lpstr>The Honest woodcutter</vt:lpstr>
      <vt:lpstr>The Golden Goose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Pritam Mishra</dc:creator>
  <cp:lastModifiedBy>Pritam Mishra</cp:lastModifiedBy>
  <cp:revision>2</cp:revision>
  <dcterms:created xsi:type="dcterms:W3CDTF">2025-12-29T17:39:17Z</dcterms:created>
  <dcterms:modified xsi:type="dcterms:W3CDTF">2025-12-29T18:22:20Z</dcterms:modified>
</cp:coreProperties>
</file>