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65" r:id="rId3"/>
    <p:sldId id="271" r:id="rId4"/>
    <p:sldId id="266" r:id="rId5"/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A821-669B-AA89-F8FF-2484C01E3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6D258-B1F7-A4E9-2C07-57DD889CF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EA7FF-DDB9-A4F4-BCD4-803162D1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11C8D-C8D1-1B8D-A8B8-CFABAAE18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489DC-5AFE-1950-67FA-4352189DB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3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3873-E095-2915-1AC9-1A8B25163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AAC00-71F5-D9CA-DB54-ECC40F162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E2C8E-CEF2-1F82-1A76-F9124ECEE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7A9E1-C7E1-F47B-3399-387F5ACC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80B45-04FF-F0ED-044A-9B2E9F26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E4356-E2CF-859C-0C22-D9AE1459E876}"/>
              </a:ext>
            </a:extLst>
          </p:cNvPr>
          <p:cNvSpPr txBox="1"/>
          <p:nvPr userDrawn="1"/>
        </p:nvSpPr>
        <p:spPr>
          <a:xfrm>
            <a:off x="9621578" y="-645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200222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827C6-E427-E1FF-CF9B-624658DA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D3F66-1500-DCBA-CA6F-1F58865A5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AD886-F35B-4F7A-2C9D-39963325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4E110-737E-A681-A684-2A8CB469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0FB5-3FF0-FC3C-5642-7E260397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3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3CF53-8585-CD88-E27E-60741FA1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B6DB3-87C8-8DCD-A712-3EE50E42B6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96D81C-D647-3CF9-EAE1-B15A9625C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00397-A41E-C53C-16F1-6417218B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85C26-F4C3-B2CB-7D46-FE74CB249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38785-46CF-363B-90AC-4428F5F04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45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2B6D-D1DA-6090-0031-AA9E6027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339DD-7579-EF0B-CF02-2F0AA1B7C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1D320-1BD1-1C25-8111-1B247E2B3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76DBCA-815B-FF07-363C-D362ACC6B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09D72-EB9F-B5FA-A184-0E05481B2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8F5B36-AC80-6977-71CB-4BEB9BB7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15F6C2-1CB9-5BCE-6095-3E7FC5983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77601-D2EE-AAEB-FC70-46336E5C5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59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829E0-B48F-399D-881F-61C2B1A3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CF9A66-7CBC-B04B-9901-B51A3E75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2BD53-90A1-6321-8BC6-4AE1B392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B2BED7-C56F-D3B3-3F24-1B9958302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6ABE37-2512-E4D9-D5B9-58E3CB64A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037AEE-15E9-F62B-16FC-C32E04DB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785AB-977C-0909-1658-132065FE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54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A6FE4-8C1B-EC45-4511-14B4A852B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84B1E-D86B-B428-94E1-DC6141158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97DB9-7012-4B16-CFA9-77188A8A7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426F6-1D64-4A53-2455-14EE2DEC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0089A-C46C-F45C-D780-578F76D1D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F2732-755B-4C32-3B63-2DCDE8F70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4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741BA-82C8-32CA-2786-87E05CC36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447005-E10D-EDFD-817E-5F4B2346E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1CF7B-FAD7-A61B-1350-375085077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A6A1B-0FF6-F701-149B-D251AA35E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0F379-7C0E-A5E5-D323-818B1600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537A0-8373-0358-FC82-6D381C4C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3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6A051-3080-3142-F0DA-41E61F34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E5053-3519-3063-6A14-873C10819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569BE-5961-C810-DB0E-792B77C9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9611D-5171-8C56-1254-498DEE34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6029C-58DE-CC1F-EB13-3450BC95D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65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8E3EDB-1D70-11A8-CBCB-66BEC8A571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E17FB6-62EE-D068-F241-A8636174F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8B518-7180-14A6-BAF3-7ED7B47EA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5FD7B-6617-F23A-C61D-1E512659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56E68-8C56-94E6-4353-60FF956E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5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7BC37F-9CDE-EB6B-F827-41FD1A6C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6F075-4842-2445-DB90-FFFFECBA0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0B651-9AC2-691E-9B62-B26EF44B64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20875-B98F-48B4-9253-FB07B238785A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0294B-E839-439F-0A0A-70FA4BFD1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3E37C-7EBC-A9A4-3D7C-48264D0F1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C9E54-C312-429F-8773-9949A02EB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1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microsoft.com/office/2007/relationships/hdphoto" Target="../media/hdphoto1.wdp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5A85AB-41A8-27C5-E897-1F7511C18714}"/>
              </a:ext>
            </a:extLst>
          </p:cNvPr>
          <p:cNvSpPr txBox="1"/>
          <p:nvPr/>
        </p:nvSpPr>
        <p:spPr>
          <a:xfrm>
            <a:off x="2387848" y="2905780"/>
            <a:ext cx="8658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GUIDE FOR OLD LADS STRUGGLING IN RELATIONSHIP</a:t>
            </a:r>
          </a:p>
        </p:txBody>
      </p:sp>
    </p:spTree>
    <p:extLst>
      <p:ext uri="{BB962C8B-B14F-4D97-AF65-F5344CB8AC3E}">
        <p14:creationId xmlns:p14="http://schemas.microsoft.com/office/powerpoint/2010/main" val="4028588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D3846B-C947-6ACD-5B38-9134150DC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382" y="5399578"/>
            <a:ext cx="422581" cy="4945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64D2D6-5855-5ACE-867D-3D9D715CDDEC}"/>
              </a:ext>
            </a:extLst>
          </p:cNvPr>
          <p:cNvSpPr txBox="1"/>
          <p:nvPr/>
        </p:nvSpPr>
        <p:spPr>
          <a:xfrm>
            <a:off x="158569" y="126197"/>
            <a:ext cx="728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1. BUILDING TRUST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55BC3-0289-BBC1-717A-364B0FF5B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435" y="1438485"/>
            <a:ext cx="3360730" cy="3581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4B043A-AB9C-9869-EEBE-DCA9BA285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922" y="2021897"/>
            <a:ext cx="1906338" cy="3208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FA2013-901D-B1BE-51EB-2A741E573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885" y="1701363"/>
            <a:ext cx="316808" cy="4032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09BF74E-B3C1-C5EB-455D-8D85A4C21AF8}"/>
              </a:ext>
            </a:extLst>
          </p:cNvPr>
          <p:cNvSpPr txBox="1"/>
          <p:nvPr/>
        </p:nvSpPr>
        <p:spPr>
          <a:xfrm>
            <a:off x="7466451" y="5894145"/>
            <a:ext cx="89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C61C28-BC21-C925-6F2D-C021A6D54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711" y="5399578"/>
            <a:ext cx="422581" cy="5096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EE296A-8745-63BF-944C-FEFC76A9AF3C}"/>
              </a:ext>
            </a:extLst>
          </p:cNvPr>
          <p:cNvSpPr txBox="1"/>
          <p:nvPr/>
        </p:nvSpPr>
        <p:spPr>
          <a:xfrm>
            <a:off x="6546071" y="5915809"/>
            <a:ext cx="89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NEXT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738B799-8E05-195B-7950-7C9196D85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10238180" y="4475901"/>
            <a:ext cx="1112736" cy="7242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340728-3D29-DC5C-798C-B5B7F80010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15836" y="4475901"/>
            <a:ext cx="797887" cy="7242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60A538-3CBA-808D-9EEA-2F1EA69CAC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4955" y="5336387"/>
            <a:ext cx="921950" cy="7490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F3B6671-EA3C-EEB3-38F3-F889CFCCC514}"/>
              </a:ext>
            </a:extLst>
          </p:cNvPr>
          <p:cNvSpPr txBox="1"/>
          <p:nvPr/>
        </p:nvSpPr>
        <p:spPr>
          <a:xfrm>
            <a:off x="5313688" y="6001408"/>
            <a:ext cx="12104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YOU  CAN </a:t>
            </a:r>
            <a:br>
              <a:rPr lang="en-US" sz="1050" dirty="0"/>
            </a:br>
            <a:r>
              <a:rPr lang="en-US" sz="1100" dirty="0"/>
              <a:t>TRUST HER NOW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52FF6-8445-23ED-5717-C12188E4DCAB}"/>
              </a:ext>
            </a:extLst>
          </p:cNvPr>
          <p:cNvSpPr txBox="1"/>
          <p:nvPr/>
        </p:nvSpPr>
        <p:spPr>
          <a:xfrm>
            <a:off x="272644" y="906769"/>
            <a:ext cx="7296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METHOD-01: TRUST EXERCISES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15F173D-D0E2-B9FC-2A0E-85E0E77E205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71695" y="5386016"/>
            <a:ext cx="1044835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2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59EFE9-74B2-3BB2-DBCC-D737284EAD82}"/>
              </a:ext>
            </a:extLst>
          </p:cNvPr>
          <p:cNvSpPr txBox="1"/>
          <p:nvPr/>
        </p:nvSpPr>
        <p:spPr>
          <a:xfrm>
            <a:off x="0" y="163519"/>
            <a:ext cx="4310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1. BUILDING TRUST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CA09B-8A3D-B9CC-1616-382FD6B73DF0}"/>
              </a:ext>
            </a:extLst>
          </p:cNvPr>
          <p:cNvSpPr txBox="1"/>
          <p:nvPr/>
        </p:nvSpPr>
        <p:spPr>
          <a:xfrm>
            <a:off x="272644" y="906769"/>
            <a:ext cx="7296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METHOD-02: OPEN  COMMUNICATION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27C77-8D22-398A-4328-9EA8C68FF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89" y="2538541"/>
            <a:ext cx="4734791" cy="3717461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97620E94-A110-2D2E-EA2D-09430CBB8303}"/>
              </a:ext>
            </a:extLst>
          </p:cNvPr>
          <p:cNvSpPr/>
          <p:nvPr/>
        </p:nvSpPr>
        <p:spPr>
          <a:xfrm>
            <a:off x="3326630" y="1534591"/>
            <a:ext cx="1521950" cy="1212978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Hi Honey, I am  with your bestie!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BC8FD3-CCA1-5E84-6A9B-4494C0BE4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488" y="3144404"/>
            <a:ext cx="5166199" cy="2916403"/>
          </a:xfrm>
          <a:prstGeom prst="rect">
            <a:avLst/>
          </a:prstGeom>
        </p:spPr>
      </p:pic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6A7E4121-6EF9-01C1-3B0A-553D129351F3}"/>
              </a:ext>
            </a:extLst>
          </p:cNvPr>
          <p:cNvSpPr/>
          <p:nvPr/>
        </p:nvSpPr>
        <p:spPr>
          <a:xfrm>
            <a:off x="8062969" y="2411980"/>
            <a:ext cx="1788367" cy="1212978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Ok TC dear!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 am with yours btw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72D62DEA-F7CB-6F6A-A09D-0FF10669EB43}"/>
              </a:ext>
            </a:extLst>
          </p:cNvPr>
          <p:cNvSpPr/>
          <p:nvPr/>
        </p:nvSpPr>
        <p:spPr>
          <a:xfrm>
            <a:off x="4351781" y="2537916"/>
            <a:ext cx="1521950" cy="1212978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 love, I will be late!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130F13-09D3-4BBC-8862-4C4B8EC4E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817" y="3778307"/>
            <a:ext cx="467770" cy="5130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8A65F3-C345-371D-6909-1FD2FC037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566853">
            <a:off x="8668298" y="4915126"/>
            <a:ext cx="286849" cy="675732"/>
          </a:xfrm>
          <a:prstGeom prst="rect">
            <a:avLst/>
          </a:prstGeom>
        </p:spPr>
      </p:pic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7BB006FA-971F-01F0-CA93-8B990551AD7B}"/>
              </a:ext>
            </a:extLst>
          </p:cNvPr>
          <p:cNvSpPr/>
          <p:nvPr/>
        </p:nvSpPr>
        <p:spPr>
          <a:xfrm>
            <a:off x="7063273" y="3219061"/>
            <a:ext cx="1011823" cy="531833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Me too!</a:t>
            </a:r>
          </a:p>
        </p:txBody>
      </p:sp>
    </p:spTree>
    <p:extLst>
      <p:ext uri="{BB962C8B-B14F-4D97-AF65-F5344CB8AC3E}">
        <p14:creationId xmlns:p14="http://schemas.microsoft.com/office/powerpoint/2010/main" val="161686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60D547D-C06F-A6EF-FD7D-843ED697A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616" y="5469446"/>
            <a:ext cx="1007703" cy="9635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B3C8C4-C5B7-8E19-3B7E-18993AAC43EA}"/>
              </a:ext>
            </a:extLst>
          </p:cNvPr>
          <p:cNvSpPr txBox="1"/>
          <p:nvPr/>
        </p:nvSpPr>
        <p:spPr>
          <a:xfrm>
            <a:off x="158569" y="126197"/>
            <a:ext cx="728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2. MONEY PROBLEMS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D1A787-ACCC-F4A9-7CBA-5D3F53343E8D}"/>
              </a:ext>
            </a:extLst>
          </p:cNvPr>
          <p:cNvSpPr txBox="1"/>
          <p:nvPr/>
        </p:nvSpPr>
        <p:spPr>
          <a:xfrm>
            <a:off x="272644" y="906769"/>
            <a:ext cx="101589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DON’T BLAME ONE PERSON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Always remember: WE ARE FAMILY, WE ARE IN THIS TOGETHER, We’ve got this!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4DD97-5483-F980-238C-46528F0C8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174" y="1894381"/>
            <a:ext cx="3122378" cy="21569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3E1252-74EC-C053-347A-3846FCCD5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59" y="4683899"/>
            <a:ext cx="1810272" cy="1799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9CA14E-41E6-0919-9F64-DAEEEE71A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934" y="4662514"/>
            <a:ext cx="2238618" cy="17979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B621B2-E98E-6C9E-AD80-36DB4AAC7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8356" y="4798658"/>
            <a:ext cx="1595533" cy="14001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942B22D-6FA1-B62B-C0D8-20F157C41A3E}"/>
              </a:ext>
            </a:extLst>
          </p:cNvPr>
          <p:cNvSpPr txBox="1"/>
          <p:nvPr/>
        </p:nvSpPr>
        <p:spPr>
          <a:xfrm>
            <a:off x="272644" y="4051359"/>
            <a:ext cx="4924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If there is a will, there is a way.</a:t>
            </a:r>
          </a:p>
        </p:txBody>
      </p:sp>
    </p:spTree>
    <p:extLst>
      <p:ext uri="{BB962C8B-B14F-4D97-AF65-F5344CB8AC3E}">
        <p14:creationId xmlns:p14="http://schemas.microsoft.com/office/powerpoint/2010/main" val="2025972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BB7540-B516-6A75-4750-F956B995DCB8}"/>
              </a:ext>
            </a:extLst>
          </p:cNvPr>
          <p:cNvSpPr txBox="1"/>
          <p:nvPr/>
        </p:nvSpPr>
        <p:spPr>
          <a:xfrm>
            <a:off x="158569" y="126197"/>
            <a:ext cx="728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3. ARGUMENTS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1C8F91-DA7D-DDE9-F655-22BE46C7920C}"/>
              </a:ext>
            </a:extLst>
          </p:cNvPr>
          <p:cNvSpPr txBox="1"/>
          <p:nvPr/>
        </p:nvSpPr>
        <p:spPr>
          <a:xfrm>
            <a:off x="597159" y="1063690"/>
            <a:ext cx="88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MOST ARGUMENTS ARE TRIVIAL AND CAN BE RESOLVED AMICABLY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2E5708-AC9A-D58B-B335-D2FB269D72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79" r="5889"/>
          <a:stretch/>
        </p:blipFill>
        <p:spPr>
          <a:xfrm>
            <a:off x="3121535" y="3213231"/>
            <a:ext cx="933402" cy="2799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19B668-50E8-1F00-6E9A-4F8D2E2A51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598"/>
          <a:stretch/>
        </p:blipFill>
        <p:spPr>
          <a:xfrm>
            <a:off x="344891" y="3048785"/>
            <a:ext cx="933402" cy="2885846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93F9E8AD-3778-5F91-6799-AB353B6F32D0}"/>
              </a:ext>
            </a:extLst>
          </p:cNvPr>
          <p:cNvSpPr/>
          <p:nvPr/>
        </p:nvSpPr>
        <p:spPr>
          <a:xfrm>
            <a:off x="661241" y="2020859"/>
            <a:ext cx="1755386" cy="1212978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No!! Kids will not wear those t-shirts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34B4A5E-853C-2943-3189-82718A77C794}"/>
              </a:ext>
            </a:extLst>
          </p:cNvPr>
          <p:cNvSpPr/>
          <p:nvPr/>
        </p:nvSpPr>
        <p:spPr>
          <a:xfrm>
            <a:off x="3319850" y="2185305"/>
            <a:ext cx="1810732" cy="1027926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But it’s for everyone's ease!!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2DCC950-B3BE-69E5-9095-7466A2E6D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708" y="2994388"/>
            <a:ext cx="2200474" cy="24305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751D2F-ACD8-E996-DABC-8EEE3978842C}"/>
              </a:ext>
            </a:extLst>
          </p:cNvPr>
          <p:cNvSpPr txBox="1"/>
          <p:nvPr/>
        </p:nvSpPr>
        <p:spPr>
          <a:xfrm>
            <a:off x="8457116" y="3748018"/>
            <a:ext cx="1329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</a:rPr>
              <a:t>UP FOR </a:t>
            </a:r>
          </a:p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</a:rPr>
              <a:t>ADOPTION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1CB3910-12FE-95FB-EE74-2A3277F31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097" y="2862953"/>
            <a:ext cx="2600583" cy="26934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053653F-8989-0C47-86F5-BD83A9D52D72}"/>
              </a:ext>
            </a:extLst>
          </p:cNvPr>
          <p:cNvSpPr txBox="1"/>
          <p:nvPr/>
        </p:nvSpPr>
        <p:spPr>
          <a:xfrm rot="20910808">
            <a:off x="6478127" y="4199219"/>
            <a:ext cx="1119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</a:rPr>
              <a:t>RETARD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6E7FACA-F382-75A6-C17D-87F3BFA53A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228"/>
          <a:stretch/>
        </p:blipFill>
        <p:spPr>
          <a:xfrm>
            <a:off x="10293697" y="2915876"/>
            <a:ext cx="1856356" cy="258761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61F5258-B578-C46F-8130-826744A12D9B}"/>
              </a:ext>
            </a:extLst>
          </p:cNvPr>
          <p:cNvSpPr txBox="1"/>
          <p:nvPr/>
        </p:nvSpPr>
        <p:spPr>
          <a:xfrm>
            <a:off x="10846048" y="4260875"/>
            <a:ext cx="1345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SANE</a:t>
            </a:r>
          </a:p>
          <a:p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ONE</a:t>
            </a:r>
          </a:p>
        </p:txBody>
      </p:sp>
    </p:spTree>
    <p:extLst>
      <p:ext uri="{BB962C8B-B14F-4D97-AF65-F5344CB8AC3E}">
        <p14:creationId xmlns:p14="http://schemas.microsoft.com/office/powerpoint/2010/main" val="1196068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3F9FD0-E710-41C9-B4E7-E901945DE7A6}"/>
              </a:ext>
            </a:extLst>
          </p:cNvPr>
          <p:cNvSpPr txBox="1"/>
          <p:nvPr/>
        </p:nvSpPr>
        <p:spPr>
          <a:xfrm>
            <a:off x="158569" y="126197"/>
            <a:ext cx="728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z="3600" dirty="0"/>
              <a:t>4. HEALTHY ENVIRONMENT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EAE569-3068-3A05-14C4-88C7E2B2D600}"/>
              </a:ext>
            </a:extLst>
          </p:cNvPr>
          <p:cNvSpPr txBox="1"/>
          <p:nvPr/>
        </p:nvSpPr>
        <p:spPr>
          <a:xfrm>
            <a:off x="597159" y="1063690"/>
            <a:ext cx="8808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A Healthy relationship is result of healthy environment and it starts with you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91364B-272A-042E-6FFF-C61582B409CD}"/>
              </a:ext>
            </a:extLst>
          </p:cNvPr>
          <p:cNvSpPr txBox="1"/>
          <p:nvPr/>
        </p:nvSpPr>
        <p:spPr>
          <a:xfrm>
            <a:off x="158569" y="1990530"/>
            <a:ext cx="235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SHARE POSITIVITY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4871B-9564-EAE9-0A5D-5394700E2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3" y="3225826"/>
            <a:ext cx="2118051" cy="25446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49528A-5127-E948-04D4-B3C426BFA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2223">
            <a:off x="2402620" y="4013764"/>
            <a:ext cx="499931" cy="806020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2B53F658-7192-66BF-91A9-4B0011FE0920}"/>
              </a:ext>
            </a:extLst>
          </p:cNvPr>
          <p:cNvSpPr/>
          <p:nvPr/>
        </p:nvSpPr>
        <p:spPr>
          <a:xfrm>
            <a:off x="1334252" y="2394408"/>
            <a:ext cx="1688866" cy="977619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Honey, It says “positive” against HIV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03FD46-A6FC-EE8D-E117-5873602AA9F6}"/>
              </a:ext>
            </a:extLst>
          </p:cNvPr>
          <p:cNvSpPr txBox="1"/>
          <p:nvPr/>
        </p:nvSpPr>
        <p:spPr>
          <a:xfrm>
            <a:off x="3998986" y="1899408"/>
            <a:ext cx="298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Change Boring interiors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6387CEC-F277-4C22-E386-20E2FC513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8986" y="4751237"/>
            <a:ext cx="2985796" cy="20861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50B574-E943-375A-6265-AB78E9DF4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9412" y="2338635"/>
            <a:ext cx="2334459" cy="1998297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A7D5A827-0537-203E-15AE-D24DBB77BA5B}"/>
              </a:ext>
            </a:extLst>
          </p:cNvPr>
          <p:cNvSpPr/>
          <p:nvPr/>
        </p:nvSpPr>
        <p:spPr>
          <a:xfrm rot="5400000">
            <a:off x="5305639" y="4393477"/>
            <a:ext cx="372491" cy="2985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7AF6BB-C268-7400-45F8-D25EEC5C10FA}"/>
              </a:ext>
            </a:extLst>
          </p:cNvPr>
          <p:cNvSpPr txBox="1"/>
          <p:nvPr/>
        </p:nvSpPr>
        <p:spPr>
          <a:xfrm>
            <a:off x="8368468" y="1944421"/>
            <a:ext cx="298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Get Rid of Negativity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DE64807-4081-7A84-D6F3-B3ECE9EA04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0000" y="2784135"/>
            <a:ext cx="2151116" cy="175863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914B75B-430E-F9B3-74B0-E9B07C4205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9817" y="4839084"/>
            <a:ext cx="1668600" cy="15106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13DD354-552C-36D9-6427-ED341A0E857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48963"/>
          <a:stretch/>
        </p:blipFill>
        <p:spPr>
          <a:xfrm>
            <a:off x="8333716" y="4729013"/>
            <a:ext cx="1097866" cy="1758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7DFF46-1415-250D-3C10-F7BE5D507C4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230"/>
          <a:stretch/>
        </p:blipFill>
        <p:spPr>
          <a:xfrm>
            <a:off x="11076972" y="2721188"/>
            <a:ext cx="983346" cy="16157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1B23F2-1FC7-6120-E6C9-FD66758164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0516" y="4799045"/>
            <a:ext cx="1324571" cy="15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98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Algerian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2</cp:revision>
  <dcterms:created xsi:type="dcterms:W3CDTF">2025-12-19T17:30:18Z</dcterms:created>
  <dcterms:modified xsi:type="dcterms:W3CDTF">2025-12-27T17:19:13Z</dcterms:modified>
</cp:coreProperties>
</file>