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5" r:id="rId3"/>
    <p:sldId id="276" r:id="rId4"/>
    <p:sldId id="277" r:id="rId5"/>
    <p:sldId id="27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2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F5B44-BA26-5076-DE3A-7C75B7F60C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497B24-A902-0605-353C-CDD40C1D0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96AE6-6114-A04A-2811-7082BC20B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5035-F15F-4BA3-8A02-9E5DEE4A48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98AA8-8728-6132-BE76-EEEAABD50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402E7-F672-4C9E-20A6-8A26F3CAB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73D4-C4D4-446A-8DDA-ACA5BAF9F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9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5728A-C410-364C-BD5B-F4180D58E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E3C61-A4CA-57F8-BC8D-913DD2857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EC928-67D3-033A-0ECA-53B6DAE39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5035-F15F-4BA3-8A02-9E5DEE4A48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3D3B2-537A-71EF-3CE0-D7D614214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A6381F-BF48-0C4A-3656-B47592E50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73D4-C4D4-446A-8DDA-ACA5BAF9FF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AE4356-E2CF-859C-0C22-D9AE1459E876}"/>
              </a:ext>
            </a:extLst>
          </p:cNvPr>
          <p:cNvSpPr txBox="1"/>
          <p:nvPr userDrawn="1"/>
        </p:nvSpPr>
        <p:spPr>
          <a:xfrm>
            <a:off x="9674911" y="0"/>
            <a:ext cx="2831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2"/>
                </a:solidFill>
              </a:rPr>
              <a:t>Pritammishra.com</a:t>
            </a:r>
          </a:p>
        </p:txBody>
      </p:sp>
    </p:spTree>
    <p:extLst>
      <p:ext uri="{BB962C8B-B14F-4D97-AF65-F5344CB8AC3E}">
        <p14:creationId xmlns:p14="http://schemas.microsoft.com/office/powerpoint/2010/main" val="4031810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C357D-FBDD-F7B0-7310-C6EDC1400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7C50E6-8251-AEAA-55F2-137E9163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68440C-E183-337D-ACCC-C75AD71D5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5035-F15F-4BA3-8A02-9E5DEE4A48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EA0A8-D8BD-3420-457F-E36352BD5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DFEB0-73FD-48F1-640E-F5B836396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73D4-C4D4-446A-8DDA-ACA5BAF9F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81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1CE72-3BBF-4ABE-5C18-C28B03F88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C376F-281F-A05D-B6CD-B8AF0B8181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695105-9C38-7D7D-9F7F-8C91BBA79F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F72742-9160-D135-8DC3-74A7ADCE9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5035-F15F-4BA3-8A02-9E5DEE4A48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6F13A1-1503-6C03-0CCF-C9968B13A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7FA9D-32AE-859A-AE28-B065970A1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73D4-C4D4-446A-8DDA-ACA5BAF9F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14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222A3-BF4B-0312-D092-E00EFE2C1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B799E-F540-6BBA-F5BD-C6D14028D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09A66D-1F85-6EEA-5A94-D0FF42F3F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D027D3-3CB0-2E9C-0361-FDB4C98007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E6FE5B-7855-4F8D-060A-11D529102A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4D458A-7AEE-E53F-A863-581DF0D1F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5035-F15F-4BA3-8A02-9E5DEE4A48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10C0D0-78ED-B49C-D012-A571A4101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7514D9-845C-F062-CE19-F7F1BB840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73D4-C4D4-446A-8DDA-ACA5BAF9F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77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88179-6F45-E4E5-926C-8E8CF9E7E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AC925C-D44B-FFA8-499C-E745D01D0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5035-F15F-4BA3-8A02-9E5DEE4A48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9EDF5E-CDC3-D00C-5BA1-926862779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DB8327-AA91-8BE3-92DA-6F1594388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73D4-C4D4-446A-8DDA-ACA5BAF9F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84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D1D8D3-BAB9-2BF1-B477-ED49C72D0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5035-F15F-4BA3-8A02-9E5DEE4A48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26B386-B4C1-3A0B-5EB1-66C200447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5E4A5B-EB5C-882A-DA06-095CE8F1B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73D4-C4D4-446A-8DDA-ACA5BAF9F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161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8614B-5EFA-1DC2-E7E2-C032CAF92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65035-B4A2-A98C-1CAB-3EBD67982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FA939-1B79-46A5-C1A5-E7D01FE4D0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83DC34-6021-A87F-4196-52BEAEDE7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5035-F15F-4BA3-8A02-9E5DEE4A48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01E945-9EE7-4362-889A-D8B5A8066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D08F0-5C8A-20F2-340E-94F993EE4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73D4-C4D4-446A-8DDA-ACA5BAF9F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08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B9214-AEAF-38DE-4B40-460253693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0454E0-C218-6325-7C55-BF9058AD95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7B8BF-F8E6-9C35-B8E3-E522896457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4131F-C66D-6F26-079B-E46D0C18D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5035-F15F-4BA3-8A02-9E5DEE4A48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771AA8-18E3-7944-987B-04A914C85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C701AE-0908-0047-D174-614A15D13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73D4-C4D4-446A-8DDA-ACA5BAF9F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688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F737E-1893-DA32-834A-48C7C035C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286634-F8CD-3331-AAD9-917C603BCD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0FFA01-4248-03E9-2B41-9EEA94F7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5035-F15F-4BA3-8A02-9E5DEE4A48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4442B-7569-BC42-1FF0-F49FF6068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FF251-E712-4602-B433-23803B878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73D4-C4D4-446A-8DDA-ACA5BAF9F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047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7BFDAA-037D-6EB9-5453-1CD089B66E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87C095-411C-8FBD-8258-79E8C0631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28405-AC36-2190-2C79-EBC5559A4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55035-F15F-4BA3-8A02-9E5DEE4A48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E126B-18AB-423F-8F22-FD8B156E8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51F7D-E53E-7458-6346-03FCF493E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F573D4-C4D4-446A-8DDA-ACA5BAF9F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05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CD6FC1-AC60-015A-6F3E-BC6D3B799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18CB37-916D-816D-CDF8-F71EA12B6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39120-6816-701A-D44F-7DA3F4542A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55035-F15F-4BA3-8A02-9E5DEE4A4883}" type="datetimeFigureOut">
              <a:rPr lang="en-US" smtClean="0"/>
              <a:t>12/27/2025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B20A9-5A3C-111E-ED35-7FB149064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6BD21-05B8-E3D1-A002-499556723D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573D4-C4D4-446A-8DDA-ACA5BAF9F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413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55A85AB-41A8-27C5-E897-1F7511C18714}"/>
              </a:ext>
            </a:extLst>
          </p:cNvPr>
          <p:cNvSpPr txBox="1"/>
          <p:nvPr/>
        </p:nvSpPr>
        <p:spPr>
          <a:xfrm>
            <a:off x="2792961" y="2761859"/>
            <a:ext cx="8658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GUIDE FOR NEW LADS TO FIND PERFECT MATCH</a:t>
            </a:r>
          </a:p>
        </p:txBody>
      </p:sp>
    </p:spTree>
    <p:extLst>
      <p:ext uri="{BB962C8B-B14F-4D97-AF65-F5344CB8AC3E}">
        <p14:creationId xmlns:p14="http://schemas.microsoft.com/office/powerpoint/2010/main" val="2593122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162397-0CEA-1713-6274-1200B9186A89}"/>
              </a:ext>
            </a:extLst>
          </p:cNvPr>
          <p:cNvSpPr txBox="1"/>
          <p:nvPr/>
        </p:nvSpPr>
        <p:spPr>
          <a:xfrm>
            <a:off x="531844" y="494523"/>
            <a:ext cx="7147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STEP-01: FINDING THE RIGHT TYPE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245B40-92D5-620D-D752-55C431C30901}"/>
              </a:ext>
            </a:extLst>
          </p:cNvPr>
          <p:cNvSpPr txBox="1"/>
          <p:nvPr/>
        </p:nvSpPr>
        <p:spPr>
          <a:xfrm>
            <a:off x="450979" y="1402702"/>
            <a:ext cx="11594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1"/>
                </a:solidFill>
              </a:rPr>
              <a:t>BE CLEAR ABOUT WHAT YOU WANT.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5AEF399-F653-BC02-CA22-F79FBE7A875C}"/>
              </a:ext>
            </a:extLst>
          </p:cNvPr>
          <p:cNvGraphicFramePr>
            <a:graphicFrameLocks noGrp="1"/>
          </p:cNvGraphicFramePr>
          <p:nvPr/>
        </p:nvGraphicFramePr>
        <p:xfrm>
          <a:off x="881016" y="3396343"/>
          <a:ext cx="4813768" cy="290649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42966">
                  <a:extLst>
                    <a:ext uri="{9D8B030D-6E8A-4147-A177-3AD203B41FA5}">
                      <a16:colId xmlns:a16="http://schemas.microsoft.com/office/drawing/2014/main" val="3076402914"/>
                    </a:ext>
                  </a:extLst>
                </a:gridCol>
                <a:gridCol w="1576625">
                  <a:extLst>
                    <a:ext uri="{9D8B030D-6E8A-4147-A177-3AD203B41FA5}">
                      <a16:colId xmlns:a16="http://schemas.microsoft.com/office/drawing/2014/main" val="2197324531"/>
                    </a:ext>
                  </a:extLst>
                </a:gridCol>
                <a:gridCol w="1494177">
                  <a:extLst>
                    <a:ext uri="{9D8B030D-6E8A-4147-A177-3AD203B41FA5}">
                      <a16:colId xmlns:a16="http://schemas.microsoft.com/office/drawing/2014/main" val="2013656420"/>
                    </a:ext>
                  </a:extLst>
                </a:gridCol>
              </a:tblGrid>
              <a:tr h="2507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BEAUTY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BRAIN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</a:rPr>
                        <a:t>BOOBS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26737525"/>
                  </a:ext>
                </a:extLst>
              </a:tr>
              <a:tr h="33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75331398"/>
                  </a:ext>
                </a:extLst>
              </a:tr>
              <a:tr h="33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23204475"/>
                  </a:ext>
                </a:extLst>
              </a:tr>
              <a:tr h="33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2838047"/>
                  </a:ext>
                </a:extLst>
              </a:tr>
              <a:tr h="33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17635181"/>
                  </a:ext>
                </a:extLst>
              </a:tr>
              <a:tr h="33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14289737"/>
                  </a:ext>
                </a:extLst>
              </a:tr>
              <a:tr h="33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69092279"/>
                  </a:ext>
                </a:extLst>
              </a:tr>
              <a:tr h="33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58068467"/>
                  </a:ext>
                </a:extLst>
              </a:tr>
              <a:tr h="33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2292161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472905A-394F-0A01-1E9B-5007711501F1}"/>
              </a:ext>
            </a:extLst>
          </p:cNvPr>
          <p:cNvSpPr txBox="1"/>
          <p:nvPr/>
        </p:nvSpPr>
        <p:spPr>
          <a:xfrm>
            <a:off x="239123" y="1956529"/>
            <a:ext cx="6097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</a:rPr>
              <a:t> But HOW???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8AD35E-5B37-6482-3F24-DCC071DDD8DD}"/>
              </a:ext>
            </a:extLst>
          </p:cNvPr>
          <p:cNvSpPr txBox="1"/>
          <p:nvPr/>
        </p:nvSpPr>
        <p:spPr>
          <a:xfrm>
            <a:off x="6994799" y="6363477"/>
            <a:ext cx="1924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>
                    <a:lumMod val="50000"/>
                  </a:schemeClr>
                </a:solidFill>
              </a:rPr>
              <a:t>3S Theory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58A24F0-5B88-37B4-5263-B27001507D8C}"/>
              </a:ext>
            </a:extLst>
          </p:cNvPr>
          <p:cNvGraphicFramePr>
            <a:graphicFrameLocks noGrp="1"/>
          </p:cNvGraphicFramePr>
          <p:nvPr/>
        </p:nvGraphicFramePr>
        <p:xfrm>
          <a:off x="6938816" y="3315098"/>
          <a:ext cx="4813768" cy="298773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742966">
                  <a:extLst>
                    <a:ext uri="{9D8B030D-6E8A-4147-A177-3AD203B41FA5}">
                      <a16:colId xmlns:a16="http://schemas.microsoft.com/office/drawing/2014/main" val="570373064"/>
                    </a:ext>
                  </a:extLst>
                </a:gridCol>
                <a:gridCol w="1576625">
                  <a:extLst>
                    <a:ext uri="{9D8B030D-6E8A-4147-A177-3AD203B41FA5}">
                      <a16:colId xmlns:a16="http://schemas.microsoft.com/office/drawing/2014/main" val="3906223194"/>
                    </a:ext>
                  </a:extLst>
                </a:gridCol>
                <a:gridCol w="1494177">
                  <a:extLst>
                    <a:ext uri="{9D8B030D-6E8A-4147-A177-3AD203B41FA5}">
                      <a16:colId xmlns:a16="http://schemas.microsoft.com/office/drawing/2014/main" val="3598028789"/>
                    </a:ext>
                  </a:extLst>
                </a:gridCol>
              </a:tblGrid>
              <a:tr h="3319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SUCCESSFUL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effectLst/>
                        </a:rPr>
                        <a:t>SENSE OF HUMOUR</a:t>
                      </a:r>
                      <a:endParaRPr lang="en-US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SIZE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59966367"/>
                  </a:ext>
                </a:extLst>
              </a:tr>
              <a:tr h="33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40425745"/>
                  </a:ext>
                </a:extLst>
              </a:tr>
              <a:tr h="33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7266850"/>
                  </a:ext>
                </a:extLst>
              </a:tr>
              <a:tr h="33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8422087"/>
                  </a:ext>
                </a:extLst>
              </a:tr>
              <a:tr h="33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35621696"/>
                  </a:ext>
                </a:extLst>
              </a:tr>
              <a:tr h="33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353603"/>
                  </a:ext>
                </a:extLst>
              </a:tr>
              <a:tr h="33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01546685"/>
                  </a:ext>
                </a:extLst>
              </a:tr>
              <a:tr h="33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99025959"/>
                  </a:ext>
                </a:extLst>
              </a:tr>
              <a:tr h="331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187891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1F8EE93-86B8-919E-3D3E-AA8ECACFFF99}"/>
              </a:ext>
            </a:extLst>
          </p:cNvPr>
          <p:cNvSpPr txBox="1"/>
          <p:nvPr/>
        </p:nvSpPr>
        <p:spPr>
          <a:xfrm>
            <a:off x="1073896" y="6302837"/>
            <a:ext cx="1924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2">
                    <a:lumMod val="50000"/>
                  </a:schemeClr>
                </a:solidFill>
              </a:rPr>
              <a:t>3B Theory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F198EE-CCF7-2F44-E416-A846A5861C59}"/>
              </a:ext>
            </a:extLst>
          </p:cNvPr>
          <p:cNvSpPr txBox="1"/>
          <p:nvPr/>
        </p:nvSpPr>
        <p:spPr>
          <a:xfrm>
            <a:off x="1578065" y="6322641"/>
            <a:ext cx="5151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 For regular Guys.             </a:t>
            </a:r>
            <a:r>
              <a:rPr lang="en-US" sz="1050" dirty="0"/>
              <a:t>* AND Girls not into solids</a:t>
            </a:r>
            <a:r>
              <a:rPr lang="en-US" dirty="0"/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C33F5B-9918-F644-B920-D2113C17F247}"/>
              </a:ext>
            </a:extLst>
          </p:cNvPr>
          <p:cNvSpPr txBox="1"/>
          <p:nvPr/>
        </p:nvSpPr>
        <p:spPr>
          <a:xfrm>
            <a:off x="7438830" y="6363477"/>
            <a:ext cx="4532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    For regular Girls             </a:t>
            </a:r>
            <a:r>
              <a:rPr lang="en-US" sz="1050" dirty="0"/>
              <a:t>* AND Guys into solids</a:t>
            </a:r>
            <a:r>
              <a:rPr lang="en-US" dirty="0"/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DD03BC-25A5-891D-D009-6EF3430C9660}"/>
              </a:ext>
            </a:extLst>
          </p:cNvPr>
          <p:cNvSpPr txBox="1"/>
          <p:nvPr/>
        </p:nvSpPr>
        <p:spPr>
          <a:xfrm>
            <a:off x="6834673" y="4010344"/>
            <a:ext cx="5122507" cy="369332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1D67B8-4912-4175-032E-7673A250F2D8}"/>
              </a:ext>
            </a:extLst>
          </p:cNvPr>
          <p:cNvSpPr txBox="1"/>
          <p:nvPr/>
        </p:nvSpPr>
        <p:spPr>
          <a:xfrm>
            <a:off x="6265506" y="3973726"/>
            <a:ext cx="569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DED5FB-9D46-D0DC-146B-CABAF4BC17DE}"/>
              </a:ext>
            </a:extLst>
          </p:cNvPr>
          <p:cNvSpPr txBox="1"/>
          <p:nvPr/>
        </p:nvSpPr>
        <p:spPr>
          <a:xfrm>
            <a:off x="827670" y="5960560"/>
            <a:ext cx="5122507" cy="369332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91C5FE-CB87-344C-2F3A-36CF07415AC4}"/>
              </a:ext>
            </a:extLst>
          </p:cNvPr>
          <p:cNvSpPr txBox="1"/>
          <p:nvPr/>
        </p:nvSpPr>
        <p:spPr>
          <a:xfrm>
            <a:off x="188736" y="5933505"/>
            <a:ext cx="569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Her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222BAAF-4E87-F6B9-8D87-0BC5D525D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593" y="2440459"/>
            <a:ext cx="487522" cy="92354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C7C3FE6-6E53-A46F-73F1-7B1031C7E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958" y="2570098"/>
            <a:ext cx="552603" cy="7812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0672A01-73EB-2DFF-A3F2-0C1649A15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286" y="2486199"/>
            <a:ext cx="609277" cy="88308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E3CB529-52D2-6523-D2B6-01EB35ABB9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5249" y="2341829"/>
            <a:ext cx="604335" cy="97139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1C87C13-8668-F792-7050-F168C0D4C5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9237" y="2469836"/>
            <a:ext cx="974809" cy="73723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EBA12D9-D7C2-6B2B-A5B2-FB86AC476F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0545" y="2290502"/>
            <a:ext cx="731434" cy="96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923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C1DFED-DAF6-412E-AE05-00D706EFFB88}"/>
              </a:ext>
            </a:extLst>
          </p:cNvPr>
          <p:cNvSpPr txBox="1"/>
          <p:nvPr/>
        </p:nvSpPr>
        <p:spPr>
          <a:xfrm>
            <a:off x="404522" y="228306"/>
            <a:ext cx="7147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STEP-02: LOOK FOR HINTS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12AC1A-6BDF-0217-E9AC-0ED6681B3AD4}"/>
              </a:ext>
            </a:extLst>
          </p:cNvPr>
          <p:cNvSpPr txBox="1"/>
          <p:nvPr/>
        </p:nvSpPr>
        <p:spPr>
          <a:xfrm>
            <a:off x="298579" y="1113335"/>
            <a:ext cx="11594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accent1"/>
                </a:solidFill>
              </a:rPr>
              <a:t>SOME HINTS THAT TELLS “SHE IS TOTALLY INTO YOU.”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612862-25AB-C566-BD65-469737B43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24" y="2661118"/>
            <a:ext cx="2762950" cy="209620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D5BBE9-DABA-96C9-D5A2-23CB247EE1E5}"/>
              </a:ext>
            </a:extLst>
          </p:cNvPr>
          <p:cNvSpPr txBox="1"/>
          <p:nvPr/>
        </p:nvSpPr>
        <p:spPr>
          <a:xfrm>
            <a:off x="856527" y="1979271"/>
            <a:ext cx="2847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She Looks at your general direction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6A5394C-0B38-B1D0-70CC-95161A848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1757" y="2611748"/>
            <a:ext cx="2476012" cy="23413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42EEDCD-AB07-5FC8-DA36-2F155403918D}"/>
              </a:ext>
            </a:extLst>
          </p:cNvPr>
          <p:cNvSpPr txBox="1"/>
          <p:nvPr/>
        </p:nvSpPr>
        <p:spPr>
          <a:xfrm>
            <a:off x="4860397" y="1973363"/>
            <a:ext cx="2847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Once laughed at your joke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313A2A-E841-08CF-0542-F980A2FF0E96}"/>
              </a:ext>
            </a:extLst>
          </p:cNvPr>
          <p:cNvSpPr txBox="1"/>
          <p:nvPr/>
        </p:nvSpPr>
        <p:spPr>
          <a:xfrm>
            <a:off x="9224052" y="1721365"/>
            <a:ext cx="2847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Texts you: “Hi”,  “Hmm”, “I am busy”, “Bye”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4ACEBA-683C-F023-6C40-E04501CE29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5090" y="2882363"/>
            <a:ext cx="1140538" cy="19494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5256B3-6DAF-BBED-B3E3-186258630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5260" y="3429461"/>
            <a:ext cx="1179830" cy="122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6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1F6B7F-FF55-C876-BF21-F2B3F355F6C7}"/>
              </a:ext>
            </a:extLst>
          </p:cNvPr>
          <p:cNvSpPr txBox="1"/>
          <p:nvPr/>
        </p:nvSpPr>
        <p:spPr>
          <a:xfrm>
            <a:off x="404522" y="228306"/>
            <a:ext cx="7147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STEP-03: ASKING HER OUT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9F1BE6-B124-F8AF-F716-1CE2891B795D}"/>
              </a:ext>
            </a:extLst>
          </p:cNvPr>
          <p:cNvSpPr txBox="1"/>
          <p:nvPr/>
        </p:nvSpPr>
        <p:spPr>
          <a:xfrm>
            <a:off x="230902" y="1064871"/>
            <a:ext cx="7778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</a:rPr>
              <a:t>Time to be a thorough Gentleman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</a:rPr>
              <a:t>Different girls, Different approach.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7C25A5-FB57-3A58-02EE-3C521210E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0989" y="2739313"/>
            <a:ext cx="3421140" cy="28712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B839FF-0678-4CC5-9B06-E1004B1E4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93663"/>
            <a:ext cx="3825572" cy="31168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4CF235-3A6F-44B7-90FF-993ABC1A45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721" r="16563"/>
          <a:stretch/>
        </p:blipFill>
        <p:spPr>
          <a:xfrm>
            <a:off x="8709036" y="2234560"/>
            <a:ext cx="3264061" cy="33759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8E3020E-C08C-B6E3-4247-633CBF3C9769}"/>
              </a:ext>
            </a:extLst>
          </p:cNvPr>
          <p:cNvSpPr txBox="1"/>
          <p:nvPr/>
        </p:nvSpPr>
        <p:spPr>
          <a:xfrm>
            <a:off x="4109225" y="3722481"/>
            <a:ext cx="4433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F1C13D-3B6E-2963-2CCE-9AEAAF1CBA08}"/>
              </a:ext>
            </a:extLst>
          </p:cNvPr>
          <p:cNvSpPr txBox="1"/>
          <p:nvPr/>
        </p:nvSpPr>
        <p:spPr>
          <a:xfrm>
            <a:off x="8148891" y="3651978"/>
            <a:ext cx="4433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3261495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E5E4FC-96AF-24CE-74AF-B908795DB987}"/>
              </a:ext>
            </a:extLst>
          </p:cNvPr>
          <p:cNvSpPr txBox="1"/>
          <p:nvPr/>
        </p:nvSpPr>
        <p:spPr>
          <a:xfrm>
            <a:off x="404522" y="228306"/>
            <a:ext cx="7147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600" b="1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STEP-04: MAKE HER FEEL SPECIAL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ED6A7F-BA5E-7983-B12B-5D45783ECF46}"/>
              </a:ext>
            </a:extLst>
          </p:cNvPr>
          <p:cNvSpPr txBox="1"/>
          <p:nvPr/>
        </p:nvSpPr>
        <p:spPr>
          <a:xfrm>
            <a:off x="230902" y="925970"/>
            <a:ext cx="2188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</a:rPr>
              <a:t>REACH OUT.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48D7B0-2F53-32FC-2EAE-BCDAF8891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902" y="2034902"/>
            <a:ext cx="3090968" cy="1725664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D64D4BAF-88DC-B554-AB79-EA7AD702B6D6}"/>
              </a:ext>
            </a:extLst>
          </p:cNvPr>
          <p:cNvSpPr/>
          <p:nvPr/>
        </p:nvSpPr>
        <p:spPr>
          <a:xfrm>
            <a:off x="230902" y="1421036"/>
            <a:ext cx="1819310" cy="748811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Hello,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Send Noods!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A10B57-7DC6-B163-65FA-ABB03661E74B}"/>
              </a:ext>
            </a:extLst>
          </p:cNvPr>
          <p:cNvSpPr txBox="1"/>
          <p:nvPr/>
        </p:nvSpPr>
        <p:spPr>
          <a:xfrm>
            <a:off x="4576487" y="959371"/>
            <a:ext cx="2680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</a:rPr>
              <a:t>SURPRISE VISITS.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9FB2B3C-F380-990C-7CB3-228435DE2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0879" y="1934697"/>
            <a:ext cx="3250084" cy="17256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77DB4C6-9076-2AFD-997D-927ED7DD29C9}"/>
              </a:ext>
            </a:extLst>
          </p:cNvPr>
          <p:cNvSpPr txBox="1"/>
          <p:nvPr/>
        </p:nvSpPr>
        <p:spPr>
          <a:xfrm>
            <a:off x="8837463" y="969622"/>
            <a:ext cx="2680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</a:rPr>
              <a:t>GIFTS.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DC29D98-E055-0BDC-864F-6C06AE3658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26405" y="5069980"/>
            <a:ext cx="3763108" cy="172566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A708858-2042-DAA3-861A-8CB74AE948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7463" y="6209521"/>
            <a:ext cx="401394" cy="35679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A493138-6CDA-F1C7-538D-67490C85A5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4884" y="2122421"/>
            <a:ext cx="811766" cy="2051440"/>
          </a:xfrm>
          <a:prstGeom prst="rect">
            <a:avLst/>
          </a:prstGeom>
        </p:spPr>
      </p:pic>
      <p:sp>
        <p:nvSpPr>
          <p:cNvPr id="23" name="Speech Bubble: Oval 22">
            <a:extLst>
              <a:ext uri="{FF2B5EF4-FFF2-40B4-BE49-F238E27FC236}">
                <a16:creationId xmlns:a16="http://schemas.microsoft.com/office/drawing/2014/main" id="{8C652808-5ACC-275C-A01B-D523368E4D83}"/>
              </a:ext>
            </a:extLst>
          </p:cNvPr>
          <p:cNvSpPr/>
          <p:nvPr/>
        </p:nvSpPr>
        <p:spPr>
          <a:xfrm>
            <a:off x="8444737" y="4552213"/>
            <a:ext cx="1689071" cy="768085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Thanks, but I don’t like chocolates</a:t>
            </a:r>
          </a:p>
        </p:txBody>
      </p:sp>
      <p:sp>
        <p:nvSpPr>
          <p:cNvPr id="24" name="Speech Bubble: Oval 23">
            <a:extLst>
              <a:ext uri="{FF2B5EF4-FFF2-40B4-BE49-F238E27FC236}">
                <a16:creationId xmlns:a16="http://schemas.microsoft.com/office/drawing/2014/main" id="{CB90B4DE-78B2-34C6-68E6-0E512C39EE34}"/>
              </a:ext>
            </a:extLst>
          </p:cNvPr>
          <p:cNvSpPr/>
          <p:nvPr/>
        </p:nvSpPr>
        <p:spPr>
          <a:xfrm>
            <a:off x="10375746" y="1474970"/>
            <a:ext cx="1813767" cy="578415"/>
          </a:xfrm>
          <a:prstGeom prst="wedgeEllipse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Aww this is so special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09F7585-1929-7BD6-6654-73A08A6201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73456" y="2097068"/>
            <a:ext cx="1208934" cy="20514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271B63D-8790-3B2C-F40A-38BDCE1321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322911" flipV="1">
            <a:off x="10046970" y="3225332"/>
            <a:ext cx="521981" cy="61370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E25FD84-4AA3-C0A3-C171-29F6E525FD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93784" y="2552020"/>
            <a:ext cx="628351" cy="57841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E28854D-748E-3D8F-BE6E-6A01DEC96B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7322911" flipV="1">
            <a:off x="9413801" y="5978962"/>
            <a:ext cx="392201" cy="46111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C301859-47F2-1E03-1842-F7978AACF3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40127" y="5320298"/>
            <a:ext cx="628351" cy="57841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C89E181-C061-15D9-074B-44BF2ED74083}"/>
              </a:ext>
            </a:extLst>
          </p:cNvPr>
          <p:cNvSpPr txBox="1"/>
          <p:nvPr/>
        </p:nvSpPr>
        <p:spPr>
          <a:xfrm>
            <a:off x="10329973" y="4647679"/>
            <a:ext cx="1862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3 months before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A837071-356B-BB32-5FE4-5AC253C97BCA}"/>
              </a:ext>
            </a:extLst>
          </p:cNvPr>
          <p:cNvCxnSpPr>
            <a:cxnSpLocks/>
          </p:cNvCxnSpPr>
          <p:nvPr/>
        </p:nvCxnSpPr>
        <p:spPr>
          <a:xfrm>
            <a:off x="8206451" y="4437254"/>
            <a:ext cx="39830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6976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208</Words>
  <Application>Microsoft Office PowerPoint</Application>
  <PresentationFormat>Widescreen</PresentationFormat>
  <Paragraphs>82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Pritam Mishra</dc:creator>
  <cp:lastModifiedBy>Pritam Mishra</cp:lastModifiedBy>
  <cp:revision>2</cp:revision>
  <dcterms:created xsi:type="dcterms:W3CDTF">2025-12-19T17:32:09Z</dcterms:created>
  <dcterms:modified xsi:type="dcterms:W3CDTF">2025-12-27T17:18:02Z</dcterms:modified>
</cp:coreProperties>
</file>